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>
  <p:sldMasterIdLst>
    <p:sldMasterId id="2147483648" r:id="rId1"/>
  </p:sldMasterIdLst>
  <p:notesMasterIdLst>
    <p:notesMasterId r:id="rId51"/>
  </p:notesMasterIdLst>
  <p:sldIdLst>
    <p:sldId id="256" r:id="rId2"/>
    <p:sldId id="264" r:id="rId3"/>
    <p:sldId id="260" r:id="rId4"/>
    <p:sldId id="287" r:id="rId5"/>
    <p:sldId id="285" r:id="rId6"/>
    <p:sldId id="291" r:id="rId7"/>
    <p:sldId id="292" r:id="rId8"/>
    <p:sldId id="286" r:id="rId9"/>
    <p:sldId id="300" r:id="rId10"/>
    <p:sldId id="301" r:id="rId11"/>
    <p:sldId id="263" r:id="rId12"/>
    <p:sldId id="284" r:id="rId13"/>
    <p:sldId id="297" r:id="rId14"/>
    <p:sldId id="299" r:id="rId15"/>
    <p:sldId id="298" r:id="rId16"/>
    <p:sldId id="302" r:id="rId17"/>
    <p:sldId id="303" r:id="rId18"/>
    <p:sldId id="312" r:id="rId19"/>
    <p:sldId id="313" r:id="rId20"/>
    <p:sldId id="314" r:id="rId21"/>
    <p:sldId id="316" r:id="rId22"/>
    <p:sldId id="317" r:id="rId23"/>
    <p:sldId id="319" r:id="rId24"/>
    <p:sldId id="320" r:id="rId25"/>
    <p:sldId id="321" r:id="rId26"/>
    <p:sldId id="327" r:id="rId27"/>
    <p:sldId id="329" r:id="rId28"/>
    <p:sldId id="330" r:id="rId29"/>
    <p:sldId id="331" r:id="rId30"/>
    <p:sldId id="335" r:id="rId31"/>
    <p:sldId id="336" r:id="rId32"/>
    <p:sldId id="337" r:id="rId33"/>
    <p:sldId id="339" r:id="rId34"/>
    <p:sldId id="340" r:id="rId35"/>
    <p:sldId id="343" r:id="rId36"/>
    <p:sldId id="344" r:id="rId37"/>
    <p:sldId id="315" r:id="rId38"/>
    <p:sldId id="345" r:id="rId39"/>
    <p:sldId id="326" r:id="rId40"/>
    <p:sldId id="346" r:id="rId41"/>
    <p:sldId id="347" r:id="rId42"/>
    <p:sldId id="348" r:id="rId43"/>
    <p:sldId id="351" r:id="rId44"/>
    <p:sldId id="352" r:id="rId45"/>
    <p:sldId id="355" r:id="rId46"/>
    <p:sldId id="354" r:id="rId47"/>
    <p:sldId id="353" r:id="rId48"/>
    <p:sldId id="350" r:id="rId49"/>
    <p:sldId id="356" r:id="rId50"/>
  </p:sldIdLst>
  <p:sldSz cx="10693400" cy="7562850"/>
  <p:notesSz cx="6858000" cy="9947275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.danilova@LigaInternet.Ru" initials="a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howGuides="1">
      <p:cViewPr varScale="1">
        <p:scale>
          <a:sx n="86" d="100"/>
          <a:sy n="86" d="100"/>
        </p:scale>
        <p:origin x="216" y="90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3965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71868" cy="499034"/>
          </a:xfrm>
          <a:prstGeom prst="rect">
            <a:avLst/>
          </a:prstGeom>
        </p:spPr>
        <p:txBody>
          <a:bodyPr vert="horz" lIns="84171" tIns="42085" rIns="84171" bIns="42085" rtlCol="0"/>
          <a:lstStyle>
            <a:lvl1pPr algn="l">
              <a:defRPr sz="11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5115" y="1"/>
            <a:ext cx="2970850" cy="499034"/>
          </a:xfrm>
          <a:prstGeom prst="rect">
            <a:avLst/>
          </a:prstGeom>
        </p:spPr>
        <p:txBody>
          <a:bodyPr vert="horz" lIns="84171" tIns="42085" rIns="84171" bIns="42085" rtlCol="0"/>
          <a:lstStyle>
            <a:lvl1pPr algn="r">
              <a:defRPr sz="1100"/>
            </a:lvl1pPr>
          </a:lstStyle>
          <a:p>
            <a:fld id="{AB3E0514-C7F7-4D55-B1E2-37B3268F7EBC}" type="datetimeFigureOut">
              <a:rPr lang="ru-RU" smtClean="0"/>
              <a:t>25.04.2025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057275" y="1244600"/>
            <a:ext cx="4743450" cy="33559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84171" tIns="42085" rIns="84171" bIns="42085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6207" y="4787806"/>
            <a:ext cx="5485586" cy="3917105"/>
          </a:xfrm>
          <a:prstGeom prst="rect">
            <a:avLst/>
          </a:prstGeom>
        </p:spPr>
        <p:txBody>
          <a:bodyPr vert="horz" lIns="84171" tIns="42085" rIns="84171" bIns="42085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48242"/>
            <a:ext cx="2971868" cy="499034"/>
          </a:xfrm>
          <a:prstGeom prst="rect">
            <a:avLst/>
          </a:prstGeom>
        </p:spPr>
        <p:txBody>
          <a:bodyPr vert="horz" lIns="84171" tIns="42085" rIns="84171" bIns="42085" rtlCol="0" anchor="b"/>
          <a:lstStyle>
            <a:lvl1pPr algn="l">
              <a:defRPr sz="11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5115" y="9448242"/>
            <a:ext cx="2970850" cy="499034"/>
          </a:xfrm>
          <a:prstGeom prst="rect">
            <a:avLst/>
          </a:prstGeom>
        </p:spPr>
        <p:txBody>
          <a:bodyPr vert="horz" lIns="84171" tIns="42085" rIns="84171" bIns="42085" rtlCol="0" anchor="b"/>
          <a:lstStyle>
            <a:lvl1pPr algn="r">
              <a:defRPr sz="1100"/>
            </a:lvl1pPr>
          </a:lstStyle>
          <a:p>
            <a:fld id="{5D2FFF9E-DB5A-4B66-B002-A68A2BFE61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94458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802005" y="2344483"/>
            <a:ext cx="9089390" cy="15881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000" b="1" i="0">
                <a:solidFill>
                  <a:srgbClr val="367CB4"/>
                </a:solidFill>
                <a:latin typeface="Lato-Black"/>
                <a:cs typeface="Lato-Black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604010" y="4235196"/>
            <a:ext cx="7485380" cy="189071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00" b="1" i="0">
                <a:solidFill>
                  <a:srgbClr val="231F20"/>
                </a:solidFill>
                <a:latin typeface="Lato"/>
                <a:cs typeface="Lato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4BF4F8-A08C-4495-83B6-10ED4A0378F9}" type="datetime1">
              <a:rPr lang="en-US" smtClean="0"/>
              <a:t>4/25/2025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000" b="1" i="0">
                <a:solidFill>
                  <a:srgbClr val="367CB4"/>
                </a:solidFill>
                <a:latin typeface="Lato-Black"/>
                <a:cs typeface="Lato-Black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000" b="1" i="0">
                <a:solidFill>
                  <a:srgbClr val="231F20"/>
                </a:solidFill>
                <a:latin typeface="Lato"/>
                <a:cs typeface="Lato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52DE7A-ADD7-4B68-B7C9-199787E3A10F}" type="datetime1">
              <a:rPr lang="en-US" smtClean="0"/>
              <a:t>4/25/2025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7536092" y="5243144"/>
            <a:ext cx="3155950" cy="2317115"/>
          </a:xfrm>
          <a:custGeom>
            <a:avLst/>
            <a:gdLst/>
            <a:ahLst/>
            <a:cxnLst/>
            <a:rect l="l" t="t" r="r" b="b"/>
            <a:pathLst>
              <a:path w="3155950" h="2317115">
                <a:moveTo>
                  <a:pt x="2313978" y="0"/>
                </a:moveTo>
                <a:lnTo>
                  <a:pt x="0" y="2316861"/>
                </a:lnTo>
                <a:lnTo>
                  <a:pt x="3155911" y="2316861"/>
                </a:lnTo>
                <a:lnTo>
                  <a:pt x="3155911" y="842987"/>
                </a:lnTo>
                <a:lnTo>
                  <a:pt x="2313978" y="0"/>
                </a:lnTo>
                <a:close/>
              </a:path>
            </a:pathLst>
          </a:custGeom>
          <a:solidFill>
            <a:srgbClr val="367C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7500833" y="5228873"/>
            <a:ext cx="1813560" cy="1815464"/>
          </a:xfrm>
          <a:custGeom>
            <a:avLst/>
            <a:gdLst/>
            <a:ahLst/>
            <a:cxnLst/>
            <a:rect l="l" t="t" r="r" b="b"/>
            <a:pathLst>
              <a:path w="1813559" h="1815465">
                <a:moveTo>
                  <a:pt x="906513" y="0"/>
                </a:moveTo>
                <a:lnTo>
                  <a:pt x="0" y="907643"/>
                </a:lnTo>
                <a:lnTo>
                  <a:pt x="906513" y="1815287"/>
                </a:lnTo>
                <a:lnTo>
                  <a:pt x="1813026" y="907643"/>
                </a:lnTo>
                <a:lnTo>
                  <a:pt x="906513" y="0"/>
                </a:lnTo>
                <a:close/>
              </a:path>
            </a:pathLst>
          </a:custGeom>
          <a:solidFill>
            <a:srgbClr val="F15B6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g object 18"/>
          <p:cNvSpPr/>
          <p:nvPr/>
        </p:nvSpPr>
        <p:spPr>
          <a:xfrm>
            <a:off x="4047911" y="6236824"/>
            <a:ext cx="388620" cy="778510"/>
          </a:xfrm>
          <a:custGeom>
            <a:avLst/>
            <a:gdLst/>
            <a:ahLst/>
            <a:cxnLst/>
            <a:rect l="l" t="t" r="r" b="b"/>
            <a:pathLst>
              <a:path w="388620" h="778509">
                <a:moveTo>
                  <a:pt x="0" y="0"/>
                </a:moveTo>
                <a:lnTo>
                  <a:pt x="0" y="778154"/>
                </a:lnTo>
                <a:lnTo>
                  <a:pt x="388594" y="389077"/>
                </a:lnTo>
                <a:lnTo>
                  <a:pt x="0" y="0"/>
                </a:lnTo>
                <a:close/>
              </a:path>
            </a:pathLst>
          </a:custGeom>
          <a:solidFill>
            <a:srgbClr val="367C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g object 19"/>
          <p:cNvSpPr/>
          <p:nvPr/>
        </p:nvSpPr>
        <p:spPr>
          <a:xfrm>
            <a:off x="4201109" y="4848164"/>
            <a:ext cx="4074795" cy="2712085"/>
          </a:xfrm>
          <a:custGeom>
            <a:avLst/>
            <a:gdLst/>
            <a:ahLst/>
            <a:cxnLst/>
            <a:rect l="l" t="t" r="r" b="b"/>
            <a:pathLst>
              <a:path w="4074795" h="2712084">
                <a:moveTo>
                  <a:pt x="2708407" y="0"/>
                </a:moveTo>
                <a:lnTo>
                  <a:pt x="0" y="2711841"/>
                </a:lnTo>
              </a:path>
              <a:path w="4074795" h="2712084">
                <a:moveTo>
                  <a:pt x="3879373" y="1172451"/>
                </a:moveTo>
                <a:lnTo>
                  <a:pt x="2341932" y="2711841"/>
                </a:lnTo>
              </a:path>
              <a:path w="4074795" h="2712084">
                <a:moveTo>
                  <a:pt x="3293890" y="586219"/>
                </a:moveTo>
                <a:lnTo>
                  <a:pt x="1170959" y="2711841"/>
                </a:lnTo>
              </a:path>
              <a:path w="4074795" h="2712084">
                <a:moveTo>
                  <a:pt x="2903568" y="195414"/>
                </a:moveTo>
                <a:lnTo>
                  <a:pt x="390321" y="2711841"/>
                </a:lnTo>
              </a:path>
              <a:path w="4074795" h="2712084">
                <a:moveTo>
                  <a:pt x="4074534" y="1367853"/>
                </a:moveTo>
                <a:lnTo>
                  <a:pt x="2732248" y="2711841"/>
                </a:lnTo>
              </a:path>
              <a:path w="4074795" h="2712084">
                <a:moveTo>
                  <a:pt x="3489051" y="781634"/>
                </a:moveTo>
                <a:lnTo>
                  <a:pt x="1561288" y="2711841"/>
                </a:lnTo>
              </a:path>
              <a:path w="4074795" h="2712084">
                <a:moveTo>
                  <a:pt x="3098729" y="390817"/>
                </a:moveTo>
                <a:lnTo>
                  <a:pt x="780644" y="2711841"/>
                </a:lnTo>
              </a:path>
              <a:path w="4074795" h="2712084">
                <a:moveTo>
                  <a:pt x="3684212" y="977036"/>
                </a:moveTo>
                <a:lnTo>
                  <a:pt x="1951603" y="2711841"/>
                </a:lnTo>
              </a:path>
            </a:pathLst>
          </a:custGeom>
          <a:ln w="75336">
            <a:solidFill>
              <a:srgbClr val="F15B6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bg object 20"/>
          <p:cNvSpPr/>
          <p:nvPr/>
        </p:nvSpPr>
        <p:spPr>
          <a:xfrm>
            <a:off x="8973302" y="5883977"/>
            <a:ext cx="1718945" cy="1676400"/>
          </a:xfrm>
          <a:custGeom>
            <a:avLst/>
            <a:gdLst/>
            <a:ahLst/>
            <a:cxnLst/>
            <a:rect l="l" t="t" r="r" b="b"/>
            <a:pathLst>
              <a:path w="1718945" h="1676400">
                <a:moveTo>
                  <a:pt x="1673874" y="0"/>
                </a:moveTo>
                <a:lnTo>
                  <a:pt x="0" y="1676027"/>
                </a:lnTo>
              </a:path>
              <a:path w="1718945" h="1676400">
                <a:moveTo>
                  <a:pt x="1718700" y="1129338"/>
                </a:moveTo>
                <a:lnTo>
                  <a:pt x="1172713" y="1676027"/>
                </a:lnTo>
              </a:path>
              <a:path w="1718945" h="1676400">
                <a:moveTo>
                  <a:pt x="1718700" y="346527"/>
                </a:moveTo>
                <a:lnTo>
                  <a:pt x="390900" y="1676027"/>
                </a:lnTo>
              </a:path>
              <a:path w="1718945" h="1676400">
                <a:moveTo>
                  <a:pt x="1718700" y="1520745"/>
                </a:moveTo>
                <a:lnTo>
                  <a:pt x="1563616" y="1676027"/>
                </a:lnTo>
              </a:path>
              <a:path w="1718945" h="1676400">
                <a:moveTo>
                  <a:pt x="1718700" y="737926"/>
                </a:moveTo>
                <a:lnTo>
                  <a:pt x="781804" y="1676027"/>
                </a:lnTo>
              </a:path>
            </a:pathLst>
          </a:custGeom>
          <a:ln w="7533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bg object 21"/>
          <p:cNvSpPr/>
          <p:nvPr/>
        </p:nvSpPr>
        <p:spPr>
          <a:xfrm>
            <a:off x="0" y="3821746"/>
            <a:ext cx="3900170" cy="3738879"/>
          </a:xfrm>
          <a:custGeom>
            <a:avLst/>
            <a:gdLst/>
            <a:ahLst/>
            <a:cxnLst/>
            <a:rect l="l" t="t" r="r" b="b"/>
            <a:pathLst>
              <a:path w="3900170" h="3738879">
                <a:moveTo>
                  <a:pt x="1453502" y="0"/>
                </a:moveTo>
                <a:lnTo>
                  <a:pt x="0" y="1453489"/>
                </a:lnTo>
                <a:lnTo>
                  <a:pt x="0" y="3738257"/>
                </a:lnTo>
                <a:lnTo>
                  <a:pt x="2608275" y="3738257"/>
                </a:lnTo>
                <a:lnTo>
                  <a:pt x="3900004" y="2446515"/>
                </a:lnTo>
                <a:lnTo>
                  <a:pt x="1453502" y="0"/>
                </a:lnTo>
                <a:close/>
              </a:path>
            </a:pathLst>
          </a:custGeom>
          <a:solidFill>
            <a:srgbClr val="347BB4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2" name="bg object 22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"/>
            <a:ext cx="3368217" cy="6087694"/>
          </a:xfrm>
          <a:prstGeom prst="rect">
            <a:avLst/>
          </a:prstGeom>
        </p:spPr>
      </p:pic>
      <p:sp>
        <p:nvSpPr>
          <p:cNvPr id="23" name="bg object 23"/>
          <p:cNvSpPr/>
          <p:nvPr/>
        </p:nvSpPr>
        <p:spPr>
          <a:xfrm>
            <a:off x="0" y="0"/>
            <a:ext cx="3368675" cy="6102350"/>
          </a:xfrm>
          <a:custGeom>
            <a:avLst/>
            <a:gdLst/>
            <a:ahLst/>
            <a:cxnLst/>
            <a:rect l="l" t="t" r="r" b="b"/>
            <a:pathLst>
              <a:path w="3368675" h="6102350">
                <a:moveTo>
                  <a:pt x="179998" y="6102004"/>
                </a:moveTo>
                <a:lnTo>
                  <a:pt x="228375" y="6101644"/>
                </a:lnTo>
                <a:lnTo>
                  <a:pt x="276579" y="6100569"/>
                </a:lnTo>
                <a:lnTo>
                  <a:pt x="324605" y="6098783"/>
                </a:lnTo>
                <a:lnTo>
                  <a:pt x="372447" y="6096291"/>
                </a:lnTo>
                <a:lnTo>
                  <a:pt x="420100" y="6093099"/>
                </a:lnTo>
                <a:lnTo>
                  <a:pt x="467560" y="6089211"/>
                </a:lnTo>
                <a:lnTo>
                  <a:pt x="514821" y="6084633"/>
                </a:lnTo>
                <a:lnTo>
                  <a:pt x="561878" y="6079369"/>
                </a:lnTo>
                <a:lnTo>
                  <a:pt x="608726" y="6073425"/>
                </a:lnTo>
                <a:lnTo>
                  <a:pt x="655360" y="6066806"/>
                </a:lnTo>
                <a:lnTo>
                  <a:pt x="701775" y="6059517"/>
                </a:lnTo>
                <a:lnTo>
                  <a:pt x="747966" y="6051562"/>
                </a:lnTo>
                <a:lnTo>
                  <a:pt x="793928" y="6042948"/>
                </a:lnTo>
                <a:lnTo>
                  <a:pt x="839655" y="6033678"/>
                </a:lnTo>
                <a:lnTo>
                  <a:pt x="885143" y="6023759"/>
                </a:lnTo>
                <a:lnTo>
                  <a:pt x="930387" y="6013195"/>
                </a:lnTo>
                <a:lnTo>
                  <a:pt x="975381" y="6001991"/>
                </a:lnTo>
                <a:lnTo>
                  <a:pt x="1020121" y="5990152"/>
                </a:lnTo>
                <a:lnTo>
                  <a:pt x="1064601" y="5977684"/>
                </a:lnTo>
                <a:lnTo>
                  <a:pt x="1108817" y="5964591"/>
                </a:lnTo>
                <a:lnTo>
                  <a:pt x="1152763" y="5950879"/>
                </a:lnTo>
                <a:lnTo>
                  <a:pt x="1196434" y="5936552"/>
                </a:lnTo>
                <a:lnTo>
                  <a:pt x="1239825" y="5921616"/>
                </a:lnTo>
                <a:lnTo>
                  <a:pt x="1282931" y="5906076"/>
                </a:lnTo>
                <a:lnTo>
                  <a:pt x="1325747" y="5889936"/>
                </a:lnTo>
                <a:lnTo>
                  <a:pt x="1368268" y="5873203"/>
                </a:lnTo>
                <a:lnTo>
                  <a:pt x="1410489" y="5855880"/>
                </a:lnTo>
                <a:lnTo>
                  <a:pt x="1452405" y="5837973"/>
                </a:lnTo>
                <a:lnTo>
                  <a:pt x="1494010" y="5819488"/>
                </a:lnTo>
                <a:lnTo>
                  <a:pt x="1535300" y="5800428"/>
                </a:lnTo>
                <a:lnTo>
                  <a:pt x="1576270" y="5780800"/>
                </a:lnTo>
                <a:lnTo>
                  <a:pt x="1616914" y="5760608"/>
                </a:lnTo>
                <a:lnTo>
                  <a:pt x="1657227" y="5739857"/>
                </a:lnTo>
                <a:lnTo>
                  <a:pt x="1697205" y="5718553"/>
                </a:lnTo>
                <a:lnTo>
                  <a:pt x="1736842" y="5696700"/>
                </a:lnTo>
                <a:lnTo>
                  <a:pt x="1776134" y="5674304"/>
                </a:lnTo>
                <a:lnTo>
                  <a:pt x="1815074" y="5651369"/>
                </a:lnTo>
                <a:lnTo>
                  <a:pt x="1853659" y="5627901"/>
                </a:lnTo>
                <a:lnTo>
                  <a:pt x="1891883" y="5603905"/>
                </a:lnTo>
                <a:lnTo>
                  <a:pt x="1929741" y="5579386"/>
                </a:lnTo>
                <a:lnTo>
                  <a:pt x="1967227" y="5554348"/>
                </a:lnTo>
                <a:lnTo>
                  <a:pt x="2004337" y="5528798"/>
                </a:lnTo>
                <a:lnTo>
                  <a:pt x="2041067" y="5502740"/>
                </a:lnTo>
                <a:lnTo>
                  <a:pt x="2077409" y="5476178"/>
                </a:lnTo>
                <a:lnTo>
                  <a:pt x="2113361" y="5449119"/>
                </a:lnTo>
                <a:lnTo>
                  <a:pt x="2148916" y="5421567"/>
                </a:lnTo>
                <a:lnTo>
                  <a:pt x="2184069" y="5393528"/>
                </a:lnTo>
                <a:lnTo>
                  <a:pt x="2218816" y="5365005"/>
                </a:lnTo>
                <a:lnTo>
                  <a:pt x="2253151" y="5336006"/>
                </a:lnTo>
                <a:lnTo>
                  <a:pt x="2287070" y="5306533"/>
                </a:lnTo>
                <a:lnTo>
                  <a:pt x="2320566" y="5276594"/>
                </a:lnTo>
                <a:lnTo>
                  <a:pt x="2353636" y="5246191"/>
                </a:lnTo>
                <a:lnTo>
                  <a:pt x="2386274" y="5215332"/>
                </a:lnTo>
                <a:lnTo>
                  <a:pt x="2418475" y="5184021"/>
                </a:lnTo>
                <a:lnTo>
                  <a:pt x="2450234" y="5152262"/>
                </a:lnTo>
                <a:lnTo>
                  <a:pt x="2481545" y="5120061"/>
                </a:lnTo>
                <a:lnTo>
                  <a:pt x="2512405" y="5087423"/>
                </a:lnTo>
                <a:lnTo>
                  <a:pt x="2542807" y="5054354"/>
                </a:lnTo>
                <a:lnTo>
                  <a:pt x="2572747" y="5020857"/>
                </a:lnTo>
                <a:lnTo>
                  <a:pt x="2602219" y="4986939"/>
                </a:lnTo>
                <a:lnTo>
                  <a:pt x="2631219" y="4952604"/>
                </a:lnTo>
                <a:lnTo>
                  <a:pt x="2659741" y="4917857"/>
                </a:lnTo>
                <a:lnTo>
                  <a:pt x="2687781" y="4882704"/>
                </a:lnTo>
                <a:lnTo>
                  <a:pt x="2715333" y="4847149"/>
                </a:lnTo>
                <a:lnTo>
                  <a:pt x="2742392" y="4811198"/>
                </a:lnTo>
                <a:lnTo>
                  <a:pt x="2768953" y="4774855"/>
                </a:lnTo>
                <a:lnTo>
                  <a:pt x="2795012" y="4738126"/>
                </a:lnTo>
                <a:lnTo>
                  <a:pt x="2820562" y="4701016"/>
                </a:lnTo>
                <a:lnTo>
                  <a:pt x="2845600" y="4663529"/>
                </a:lnTo>
                <a:lnTo>
                  <a:pt x="2870119" y="4625672"/>
                </a:lnTo>
                <a:lnTo>
                  <a:pt x="2894115" y="4587448"/>
                </a:lnTo>
                <a:lnTo>
                  <a:pt x="2917583" y="4548864"/>
                </a:lnTo>
                <a:lnTo>
                  <a:pt x="2940518" y="4509923"/>
                </a:lnTo>
                <a:lnTo>
                  <a:pt x="2962914" y="4470632"/>
                </a:lnTo>
                <a:lnTo>
                  <a:pt x="2984767" y="4430995"/>
                </a:lnTo>
                <a:lnTo>
                  <a:pt x="3006071" y="4391017"/>
                </a:lnTo>
                <a:lnTo>
                  <a:pt x="3026822" y="4350704"/>
                </a:lnTo>
                <a:lnTo>
                  <a:pt x="3047014" y="4310060"/>
                </a:lnTo>
                <a:lnTo>
                  <a:pt x="3066642" y="4269090"/>
                </a:lnTo>
                <a:lnTo>
                  <a:pt x="3085702" y="4227800"/>
                </a:lnTo>
                <a:lnTo>
                  <a:pt x="3104188" y="4186195"/>
                </a:lnTo>
                <a:lnTo>
                  <a:pt x="3122094" y="4144280"/>
                </a:lnTo>
                <a:lnTo>
                  <a:pt x="3139417" y="4102059"/>
                </a:lnTo>
                <a:lnTo>
                  <a:pt x="3156151" y="4059538"/>
                </a:lnTo>
                <a:lnTo>
                  <a:pt x="3172290" y="4016722"/>
                </a:lnTo>
                <a:lnTo>
                  <a:pt x="3187831" y="3973616"/>
                </a:lnTo>
                <a:lnTo>
                  <a:pt x="3202767" y="3930226"/>
                </a:lnTo>
                <a:lnTo>
                  <a:pt x="3217093" y="3886555"/>
                </a:lnTo>
                <a:lnTo>
                  <a:pt x="3230806" y="3842609"/>
                </a:lnTo>
                <a:lnTo>
                  <a:pt x="3243898" y="3798394"/>
                </a:lnTo>
                <a:lnTo>
                  <a:pt x="3256367" y="3753914"/>
                </a:lnTo>
                <a:lnTo>
                  <a:pt x="3268205" y="3709175"/>
                </a:lnTo>
                <a:lnTo>
                  <a:pt x="3279409" y="3664180"/>
                </a:lnTo>
                <a:lnTo>
                  <a:pt x="3289973" y="3618937"/>
                </a:lnTo>
                <a:lnTo>
                  <a:pt x="3299893" y="3573449"/>
                </a:lnTo>
                <a:lnTo>
                  <a:pt x="3309162" y="3527722"/>
                </a:lnTo>
                <a:lnTo>
                  <a:pt x="3317777" y="3481760"/>
                </a:lnTo>
                <a:lnTo>
                  <a:pt x="3325731" y="3435570"/>
                </a:lnTo>
                <a:lnTo>
                  <a:pt x="3333021" y="3389155"/>
                </a:lnTo>
                <a:lnTo>
                  <a:pt x="3339640" y="3342521"/>
                </a:lnTo>
                <a:lnTo>
                  <a:pt x="3345584" y="3295673"/>
                </a:lnTo>
                <a:lnTo>
                  <a:pt x="3350847" y="3248617"/>
                </a:lnTo>
                <a:lnTo>
                  <a:pt x="3355426" y="3201356"/>
                </a:lnTo>
                <a:lnTo>
                  <a:pt x="3359313" y="3153897"/>
                </a:lnTo>
                <a:lnTo>
                  <a:pt x="3362506" y="3106244"/>
                </a:lnTo>
                <a:lnTo>
                  <a:pt x="3364998" y="3058402"/>
                </a:lnTo>
                <a:lnTo>
                  <a:pt x="3366784" y="3010377"/>
                </a:lnTo>
                <a:lnTo>
                  <a:pt x="3367859" y="2962173"/>
                </a:lnTo>
                <a:lnTo>
                  <a:pt x="3368219" y="2913796"/>
                </a:lnTo>
                <a:lnTo>
                  <a:pt x="3367859" y="2865419"/>
                </a:lnTo>
                <a:lnTo>
                  <a:pt x="3366784" y="2817215"/>
                </a:lnTo>
                <a:lnTo>
                  <a:pt x="3364998" y="2769189"/>
                </a:lnTo>
                <a:lnTo>
                  <a:pt x="3362506" y="2721347"/>
                </a:lnTo>
                <a:lnTo>
                  <a:pt x="3359313" y="2673694"/>
                </a:lnTo>
                <a:lnTo>
                  <a:pt x="3355426" y="2626234"/>
                </a:lnTo>
                <a:lnTo>
                  <a:pt x="3350847" y="2578973"/>
                </a:lnTo>
                <a:lnTo>
                  <a:pt x="3345584" y="2531916"/>
                </a:lnTo>
                <a:lnTo>
                  <a:pt x="3339640" y="2485068"/>
                </a:lnTo>
                <a:lnTo>
                  <a:pt x="3333021" y="2438434"/>
                </a:lnTo>
                <a:lnTo>
                  <a:pt x="3325731" y="2392019"/>
                </a:lnTo>
                <a:lnTo>
                  <a:pt x="3317777" y="2345828"/>
                </a:lnTo>
                <a:lnTo>
                  <a:pt x="3309162" y="2299866"/>
                </a:lnTo>
                <a:lnTo>
                  <a:pt x="3299893" y="2254139"/>
                </a:lnTo>
                <a:lnTo>
                  <a:pt x="3289973" y="2208651"/>
                </a:lnTo>
                <a:lnTo>
                  <a:pt x="3279409" y="2163407"/>
                </a:lnTo>
                <a:lnTo>
                  <a:pt x="3268205" y="2118413"/>
                </a:lnTo>
                <a:lnTo>
                  <a:pt x="3256367" y="2073673"/>
                </a:lnTo>
                <a:lnTo>
                  <a:pt x="3243898" y="2029193"/>
                </a:lnTo>
                <a:lnTo>
                  <a:pt x="3230806" y="1984977"/>
                </a:lnTo>
                <a:lnTo>
                  <a:pt x="3217093" y="1941031"/>
                </a:lnTo>
                <a:lnTo>
                  <a:pt x="3202767" y="1897360"/>
                </a:lnTo>
                <a:lnTo>
                  <a:pt x="3187831" y="1853969"/>
                </a:lnTo>
                <a:lnTo>
                  <a:pt x="3172290" y="1810863"/>
                </a:lnTo>
                <a:lnTo>
                  <a:pt x="3156151" y="1768047"/>
                </a:lnTo>
                <a:lnTo>
                  <a:pt x="3139417" y="1725526"/>
                </a:lnTo>
                <a:lnTo>
                  <a:pt x="3122094" y="1683305"/>
                </a:lnTo>
                <a:lnTo>
                  <a:pt x="3104188" y="1641389"/>
                </a:lnTo>
                <a:lnTo>
                  <a:pt x="3085702" y="1599784"/>
                </a:lnTo>
                <a:lnTo>
                  <a:pt x="3066642" y="1558494"/>
                </a:lnTo>
                <a:lnTo>
                  <a:pt x="3047014" y="1517524"/>
                </a:lnTo>
                <a:lnTo>
                  <a:pt x="3026822" y="1476880"/>
                </a:lnTo>
                <a:lnTo>
                  <a:pt x="3006071" y="1436567"/>
                </a:lnTo>
                <a:lnTo>
                  <a:pt x="2984767" y="1396589"/>
                </a:lnTo>
                <a:lnTo>
                  <a:pt x="2962914" y="1356952"/>
                </a:lnTo>
                <a:lnTo>
                  <a:pt x="2940518" y="1317660"/>
                </a:lnTo>
                <a:lnTo>
                  <a:pt x="2917583" y="1278720"/>
                </a:lnTo>
                <a:lnTo>
                  <a:pt x="2894115" y="1240135"/>
                </a:lnTo>
                <a:lnTo>
                  <a:pt x="2870119" y="1201911"/>
                </a:lnTo>
                <a:lnTo>
                  <a:pt x="2845600" y="1164053"/>
                </a:lnTo>
                <a:lnTo>
                  <a:pt x="2820562" y="1126567"/>
                </a:lnTo>
                <a:lnTo>
                  <a:pt x="2795012" y="1089456"/>
                </a:lnTo>
                <a:lnTo>
                  <a:pt x="2768953" y="1052727"/>
                </a:lnTo>
                <a:lnTo>
                  <a:pt x="2742392" y="1016385"/>
                </a:lnTo>
                <a:lnTo>
                  <a:pt x="2715333" y="980433"/>
                </a:lnTo>
                <a:lnTo>
                  <a:pt x="2687781" y="944878"/>
                </a:lnTo>
                <a:lnTo>
                  <a:pt x="2659741" y="909725"/>
                </a:lnTo>
                <a:lnTo>
                  <a:pt x="2631219" y="874978"/>
                </a:lnTo>
                <a:lnTo>
                  <a:pt x="2602219" y="840643"/>
                </a:lnTo>
                <a:lnTo>
                  <a:pt x="2572747" y="806724"/>
                </a:lnTo>
                <a:lnTo>
                  <a:pt x="2542807" y="773228"/>
                </a:lnTo>
                <a:lnTo>
                  <a:pt x="2512405" y="740158"/>
                </a:lnTo>
                <a:lnTo>
                  <a:pt x="2481545" y="707520"/>
                </a:lnTo>
                <a:lnTo>
                  <a:pt x="2450234" y="675319"/>
                </a:lnTo>
                <a:lnTo>
                  <a:pt x="2418475" y="643560"/>
                </a:lnTo>
                <a:lnTo>
                  <a:pt x="2386274" y="612249"/>
                </a:lnTo>
                <a:lnTo>
                  <a:pt x="2353636" y="581389"/>
                </a:lnTo>
                <a:lnTo>
                  <a:pt x="2320566" y="550987"/>
                </a:lnTo>
                <a:lnTo>
                  <a:pt x="2287070" y="521047"/>
                </a:lnTo>
                <a:lnTo>
                  <a:pt x="2253151" y="491575"/>
                </a:lnTo>
                <a:lnTo>
                  <a:pt x="2218816" y="462575"/>
                </a:lnTo>
                <a:lnTo>
                  <a:pt x="2184069" y="434053"/>
                </a:lnTo>
                <a:lnTo>
                  <a:pt x="2148916" y="406013"/>
                </a:lnTo>
                <a:lnTo>
                  <a:pt x="2113361" y="378461"/>
                </a:lnTo>
                <a:lnTo>
                  <a:pt x="2077409" y="351402"/>
                </a:lnTo>
                <a:lnTo>
                  <a:pt x="2041067" y="324841"/>
                </a:lnTo>
                <a:lnTo>
                  <a:pt x="2004337" y="298782"/>
                </a:lnTo>
                <a:lnTo>
                  <a:pt x="1967227" y="273232"/>
                </a:lnTo>
                <a:lnTo>
                  <a:pt x="1929741" y="248194"/>
                </a:lnTo>
                <a:lnTo>
                  <a:pt x="1891883" y="223675"/>
                </a:lnTo>
                <a:lnTo>
                  <a:pt x="1853659" y="199679"/>
                </a:lnTo>
                <a:lnTo>
                  <a:pt x="1815074" y="176211"/>
                </a:lnTo>
                <a:lnTo>
                  <a:pt x="1776134" y="153276"/>
                </a:lnTo>
                <a:lnTo>
                  <a:pt x="1736842" y="130880"/>
                </a:lnTo>
                <a:lnTo>
                  <a:pt x="1697205" y="109027"/>
                </a:lnTo>
                <a:lnTo>
                  <a:pt x="1657227" y="87723"/>
                </a:lnTo>
                <a:lnTo>
                  <a:pt x="1616914" y="66972"/>
                </a:lnTo>
                <a:lnTo>
                  <a:pt x="1576270" y="46780"/>
                </a:lnTo>
                <a:lnTo>
                  <a:pt x="1535300" y="27152"/>
                </a:lnTo>
                <a:lnTo>
                  <a:pt x="1494010" y="8092"/>
                </a:lnTo>
                <a:lnTo>
                  <a:pt x="1475796" y="0"/>
                </a:lnTo>
              </a:path>
              <a:path w="3368675" h="6102350">
                <a:moveTo>
                  <a:pt x="0" y="6096940"/>
                </a:moveTo>
                <a:lnTo>
                  <a:pt x="35391" y="6098783"/>
                </a:lnTo>
                <a:lnTo>
                  <a:pt x="83416" y="6100569"/>
                </a:lnTo>
                <a:lnTo>
                  <a:pt x="131620" y="6101644"/>
                </a:lnTo>
                <a:lnTo>
                  <a:pt x="179998" y="6102004"/>
                </a:lnTo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4" name="bg object 24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342" y="4013441"/>
            <a:ext cx="4236732" cy="3546563"/>
          </a:xfrm>
          <a:prstGeom prst="rect">
            <a:avLst/>
          </a:prstGeom>
        </p:spPr>
      </p:pic>
      <p:sp>
        <p:nvSpPr>
          <p:cNvPr id="25" name="bg object 25"/>
          <p:cNvSpPr/>
          <p:nvPr/>
        </p:nvSpPr>
        <p:spPr>
          <a:xfrm>
            <a:off x="19333" y="4013450"/>
            <a:ext cx="4237355" cy="3547110"/>
          </a:xfrm>
          <a:custGeom>
            <a:avLst/>
            <a:gdLst/>
            <a:ahLst/>
            <a:cxnLst/>
            <a:rect l="l" t="t" r="r" b="b"/>
            <a:pathLst>
              <a:path w="4237355" h="3547109">
                <a:moveTo>
                  <a:pt x="3682847" y="3546555"/>
                </a:moveTo>
                <a:lnTo>
                  <a:pt x="3709023" y="3517445"/>
                </a:lnTo>
                <a:lnTo>
                  <a:pt x="3738527" y="3483202"/>
                </a:lnTo>
                <a:lnTo>
                  <a:pt x="3767308" y="3448328"/>
                </a:lnTo>
                <a:lnTo>
                  <a:pt x="3795353" y="3412836"/>
                </a:lnTo>
                <a:lnTo>
                  <a:pt x="3822651" y="3376736"/>
                </a:lnTo>
                <a:lnTo>
                  <a:pt x="3849190" y="3340042"/>
                </a:lnTo>
                <a:lnTo>
                  <a:pt x="3874958" y="3302764"/>
                </a:lnTo>
                <a:lnTo>
                  <a:pt x="3899944" y="3264914"/>
                </a:lnTo>
                <a:lnTo>
                  <a:pt x="3924136" y="3226504"/>
                </a:lnTo>
                <a:lnTo>
                  <a:pt x="3947523" y="3187545"/>
                </a:lnTo>
                <a:lnTo>
                  <a:pt x="3970093" y="3148049"/>
                </a:lnTo>
                <a:lnTo>
                  <a:pt x="3991833" y="3108028"/>
                </a:lnTo>
                <a:lnTo>
                  <a:pt x="4012733" y="3067494"/>
                </a:lnTo>
                <a:lnTo>
                  <a:pt x="4032780" y="3026458"/>
                </a:lnTo>
                <a:lnTo>
                  <a:pt x="4051964" y="2984932"/>
                </a:lnTo>
                <a:lnTo>
                  <a:pt x="4070272" y="2942928"/>
                </a:lnTo>
                <a:lnTo>
                  <a:pt x="4087692" y="2900456"/>
                </a:lnTo>
                <a:lnTo>
                  <a:pt x="4104213" y="2857530"/>
                </a:lnTo>
                <a:lnTo>
                  <a:pt x="4119824" y="2814161"/>
                </a:lnTo>
                <a:lnTo>
                  <a:pt x="4134512" y="2770359"/>
                </a:lnTo>
                <a:lnTo>
                  <a:pt x="4148266" y="2726138"/>
                </a:lnTo>
                <a:lnTo>
                  <a:pt x="4161074" y="2681508"/>
                </a:lnTo>
                <a:lnTo>
                  <a:pt x="4172925" y="2636482"/>
                </a:lnTo>
                <a:lnTo>
                  <a:pt x="4183806" y="2591071"/>
                </a:lnTo>
                <a:lnTo>
                  <a:pt x="4193707" y="2545287"/>
                </a:lnTo>
                <a:lnTo>
                  <a:pt x="4202615" y="2499141"/>
                </a:lnTo>
                <a:lnTo>
                  <a:pt x="4210519" y="2452645"/>
                </a:lnTo>
                <a:lnTo>
                  <a:pt x="4217406" y="2405811"/>
                </a:lnTo>
                <a:lnTo>
                  <a:pt x="4223267" y="2358651"/>
                </a:lnTo>
                <a:lnTo>
                  <a:pt x="4228088" y="2311175"/>
                </a:lnTo>
                <a:lnTo>
                  <a:pt x="4231858" y="2263397"/>
                </a:lnTo>
                <a:lnTo>
                  <a:pt x="4234565" y="2215327"/>
                </a:lnTo>
                <a:lnTo>
                  <a:pt x="4236198" y="2166977"/>
                </a:lnTo>
                <a:lnTo>
                  <a:pt x="4236745" y="2118360"/>
                </a:lnTo>
                <a:lnTo>
                  <a:pt x="4236198" y="2069742"/>
                </a:lnTo>
                <a:lnTo>
                  <a:pt x="4234565" y="2021393"/>
                </a:lnTo>
                <a:lnTo>
                  <a:pt x="4231858" y="1973324"/>
                </a:lnTo>
                <a:lnTo>
                  <a:pt x="4228088" y="1925546"/>
                </a:lnTo>
                <a:lnTo>
                  <a:pt x="4223267" y="1878071"/>
                </a:lnTo>
                <a:lnTo>
                  <a:pt x="4217406" y="1830911"/>
                </a:lnTo>
                <a:lnTo>
                  <a:pt x="4210519" y="1784077"/>
                </a:lnTo>
                <a:lnTo>
                  <a:pt x="4202615" y="1737582"/>
                </a:lnTo>
                <a:lnTo>
                  <a:pt x="4193707" y="1691436"/>
                </a:lnTo>
                <a:lnTo>
                  <a:pt x="4183806" y="1645652"/>
                </a:lnTo>
                <a:lnTo>
                  <a:pt x="4172925" y="1600242"/>
                </a:lnTo>
                <a:lnTo>
                  <a:pt x="4161074" y="1555216"/>
                </a:lnTo>
                <a:lnTo>
                  <a:pt x="4148266" y="1510587"/>
                </a:lnTo>
                <a:lnTo>
                  <a:pt x="4134512" y="1466366"/>
                </a:lnTo>
                <a:lnTo>
                  <a:pt x="4119824" y="1422565"/>
                </a:lnTo>
                <a:lnTo>
                  <a:pt x="4104213" y="1379196"/>
                </a:lnTo>
                <a:lnTo>
                  <a:pt x="4087692" y="1336270"/>
                </a:lnTo>
                <a:lnTo>
                  <a:pt x="4070272" y="1293799"/>
                </a:lnTo>
                <a:lnTo>
                  <a:pt x="4051964" y="1251795"/>
                </a:lnTo>
                <a:lnTo>
                  <a:pt x="4032780" y="1210269"/>
                </a:lnTo>
                <a:lnTo>
                  <a:pt x="4012733" y="1169233"/>
                </a:lnTo>
                <a:lnTo>
                  <a:pt x="3991833" y="1128699"/>
                </a:lnTo>
                <a:lnTo>
                  <a:pt x="3970093" y="1088679"/>
                </a:lnTo>
                <a:lnTo>
                  <a:pt x="3947523" y="1049183"/>
                </a:lnTo>
                <a:lnTo>
                  <a:pt x="3924136" y="1010225"/>
                </a:lnTo>
                <a:lnTo>
                  <a:pt x="3899944" y="971815"/>
                </a:lnTo>
                <a:lnTo>
                  <a:pt x="3874958" y="933965"/>
                </a:lnTo>
                <a:lnTo>
                  <a:pt x="3849190" y="896687"/>
                </a:lnTo>
                <a:lnTo>
                  <a:pt x="3822651" y="859992"/>
                </a:lnTo>
                <a:lnTo>
                  <a:pt x="3795353" y="823893"/>
                </a:lnTo>
                <a:lnTo>
                  <a:pt x="3767308" y="788401"/>
                </a:lnTo>
                <a:lnTo>
                  <a:pt x="3738527" y="753528"/>
                </a:lnTo>
                <a:lnTo>
                  <a:pt x="3709023" y="719284"/>
                </a:lnTo>
                <a:lnTo>
                  <a:pt x="3678807" y="685683"/>
                </a:lnTo>
                <a:lnTo>
                  <a:pt x="3647890" y="652735"/>
                </a:lnTo>
                <a:lnTo>
                  <a:pt x="3616285" y="620453"/>
                </a:lnTo>
                <a:lnTo>
                  <a:pt x="3584002" y="588848"/>
                </a:lnTo>
                <a:lnTo>
                  <a:pt x="3551054" y="557932"/>
                </a:lnTo>
                <a:lnTo>
                  <a:pt x="3517453" y="527716"/>
                </a:lnTo>
                <a:lnTo>
                  <a:pt x="3483209" y="498212"/>
                </a:lnTo>
                <a:lnTo>
                  <a:pt x="3448336" y="469431"/>
                </a:lnTo>
                <a:lnTo>
                  <a:pt x="3412843" y="441387"/>
                </a:lnTo>
                <a:lnTo>
                  <a:pt x="3376744" y="414089"/>
                </a:lnTo>
                <a:lnTo>
                  <a:pt x="3340049" y="387551"/>
                </a:lnTo>
                <a:lnTo>
                  <a:pt x="3302771" y="361782"/>
                </a:lnTo>
                <a:lnTo>
                  <a:pt x="3264921" y="336797"/>
                </a:lnTo>
                <a:lnTo>
                  <a:pt x="3226511" y="312604"/>
                </a:lnTo>
                <a:lnTo>
                  <a:pt x="3187552" y="289218"/>
                </a:lnTo>
                <a:lnTo>
                  <a:pt x="3148056" y="266649"/>
                </a:lnTo>
                <a:lnTo>
                  <a:pt x="3108035" y="244909"/>
                </a:lnTo>
                <a:lnTo>
                  <a:pt x="3067501" y="224009"/>
                </a:lnTo>
                <a:lnTo>
                  <a:pt x="3026465" y="203962"/>
                </a:lnTo>
                <a:lnTo>
                  <a:pt x="2984939" y="184778"/>
                </a:lnTo>
                <a:lnTo>
                  <a:pt x="2942935" y="166471"/>
                </a:lnTo>
                <a:lnTo>
                  <a:pt x="2900464" y="149051"/>
                </a:lnTo>
                <a:lnTo>
                  <a:pt x="2857538" y="132530"/>
                </a:lnTo>
                <a:lnTo>
                  <a:pt x="2814168" y="116919"/>
                </a:lnTo>
                <a:lnTo>
                  <a:pt x="2770367" y="102231"/>
                </a:lnTo>
                <a:lnTo>
                  <a:pt x="2726146" y="88477"/>
                </a:lnTo>
                <a:lnTo>
                  <a:pt x="2681517" y="75669"/>
                </a:lnTo>
                <a:lnTo>
                  <a:pt x="2636491" y="63819"/>
                </a:lnTo>
                <a:lnTo>
                  <a:pt x="2591080" y="52938"/>
                </a:lnTo>
                <a:lnTo>
                  <a:pt x="2545296" y="43037"/>
                </a:lnTo>
                <a:lnTo>
                  <a:pt x="2499150" y="34129"/>
                </a:lnTo>
                <a:lnTo>
                  <a:pt x="2452655" y="26225"/>
                </a:lnTo>
                <a:lnTo>
                  <a:pt x="2405821" y="19338"/>
                </a:lnTo>
                <a:lnTo>
                  <a:pt x="2358661" y="13477"/>
                </a:lnTo>
                <a:lnTo>
                  <a:pt x="2311186" y="8657"/>
                </a:lnTo>
                <a:lnTo>
                  <a:pt x="2263408" y="4887"/>
                </a:lnTo>
                <a:lnTo>
                  <a:pt x="2215339" y="2179"/>
                </a:lnTo>
                <a:lnTo>
                  <a:pt x="2166989" y="546"/>
                </a:lnTo>
                <a:lnTo>
                  <a:pt x="2118372" y="0"/>
                </a:lnTo>
                <a:lnTo>
                  <a:pt x="2069755" y="546"/>
                </a:lnTo>
                <a:lnTo>
                  <a:pt x="2021406" y="2179"/>
                </a:lnTo>
                <a:lnTo>
                  <a:pt x="1973336" y="4887"/>
                </a:lnTo>
                <a:lnTo>
                  <a:pt x="1925558" y="8657"/>
                </a:lnTo>
                <a:lnTo>
                  <a:pt x="1878083" y="13477"/>
                </a:lnTo>
                <a:lnTo>
                  <a:pt x="1830923" y="19338"/>
                </a:lnTo>
                <a:lnTo>
                  <a:pt x="1784090" y="26225"/>
                </a:lnTo>
                <a:lnTo>
                  <a:pt x="1737594" y="34129"/>
                </a:lnTo>
                <a:lnTo>
                  <a:pt x="1691449" y="43037"/>
                </a:lnTo>
                <a:lnTo>
                  <a:pt x="1645664" y="52938"/>
                </a:lnTo>
                <a:lnTo>
                  <a:pt x="1600254" y="63819"/>
                </a:lnTo>
                <a:lnTo>
                  <a:pt x="1555228" y="75669"/>
                </a:lnTo>
                <a:lnTo>
                  <a:pt x="1510598" y="88477"/>
                </a:lnTo>
                <a:lnTo>
                  <a:pt x="1466377" y="102231"/>
                </a:lnTo>
                <a:lnTo>
                  <a:pt x="1422576" y="116919"/>
                </a:lnTo>
                <a:lnTo>
                  <a:pt x="1379207" y="132530"/>
                </a:lnTo>
                <a:lnTo>
                  <a:pt x="1336281" y="149051"/>
                </a:lnTo>
                <a:lnTo>
                  <a:pt x="1293809" y="166471"/>
                </a:lnTo>
                <a:lnTo>
                  <a:pt x="1251805" y="184778"/>
                </a:lnTo>
                <a:lnTo>
                  <a:pt x="1210279" y="203962"/>
                </a:lnTo>
                <a:lnTo>
                  <a:pt x="1169243" y="224009"/>
                </a:lnTo>
                <a:lnTo>
                  <a:pt x="1128709" y="244909"/>
                </a:lnTo>
                <a:lnTo>
                  <a:pt x="1088688" y="266649"/>
                </a:lnTo>
                <a:lnTo>
                  <a:pt x="1049193" y="289218"/>
                </a:lnTo>
                <a:lnTo>
                  <a:pt x="1010234" y="312604"/>
                </a:lnTo>
                <a:lnTo>
                  <a:pt x="971824" y="336797"/>
                </a:lnTo>
                <a:lnTo>
                  <a:pt x="933973" y="361782"/>
                </a:lnTo>
                <a:lnTo>
                  <a:pt x="896695" y="387551"/>
                </a:lnTo>
                <a:lnTo>
                  <a:pt x="860001" y="414089"/>
                </a:lnTo>
                <a:lnTo>
                  <a:pt x="823901" y="441387"/>
                </a:lnTo>
                <a:lnTo>
                  <a:pt x="788409" y="469431"/>
                </a:lnTo>
                <a:lnTo>
                  <a:pt x="753535" y="498212"/>
                </a:lnTo>
                <a:lnTo>
                  <a:pt x="719291" y="527716"/>
                </a:lnTo>
                <a:lnTo>
                  <a:pt x="685690" y="557932"/>
                </a:lnTo>
                <a:lnTo>
                  <a:pt x="652742" y="588848"/>
                </a:lnTo>
                <a:lnTo>
                  <a:pt x="620460" y="620453"/>
                </a:lnTo>
                <a:lnTo>
                  <a:pt x="588854" y="652735"/>
                </a:lnTo>
                <a:lnTo>
                  <a:pt x="557937" y="685683"/>
                </a:lnTo>
                <a:lnTo>
                  <a:pt x="527721" y="719284"/>
                </a:lnTo>
                <a:lnTo>
                  <a:pt x="498217" y="753528"/>
                </a:lnTo>
                <a:lnTo>
                  <a:pt x="469437" y="788401"/>
                </a:lnTo>
                <a:lnTo>
                  <a:pt x="441392" y="823893"/>
                </a:lnTo>
                <a:lnTo>
                  <a:pt x="414094" y="859992"/>
                </a:lnTo>
                <a:lnTo>
                  <a:pt x="387555" y="896687"/>
                </a:lnTo>
                <a:lnTo>
                  <a:pt x="361786" y="933965"/>
                </a:lnTo>
                <a:lnTo>
                  <a:pt x="336800" y="971815"/>
                </a:lnTo>
                <a:lnTo>
                  <a:pt x="312608" y="1010225"/>
                </a:lnTo>
                <a:lnTo>
                  <a:pt x="289221" y="1049183"/>
                </a:lnTo>
                <a:lnTo>
                  <a:pt x="266652" y="1088679"/>
                </a:lnTo>
                <a:lnTo>
                  <a:pt x="244911" y="1128699"/>
                </a:lnTo>
                <a:lnTo>
                  <a:pt x="224012" y="1169233"/>
                </a:lnTo>
                <a:lnTo>
                  <a:pt x="203964" y="1210269"/>
                </a:lnTo>
                <a:lnTo>
                  <a:pt x="184781" y="1251795"/>
                </a:lnTo>
                <a:lnTo>
                  <a:pt x="166473" y="1293799"/>
                </a:lnTo>
                <a:lnTo>
                  <a:pt x="149053" y="1336270"/>
                </a:lnTo>
                <a:lnTo>
                  <a:pt x="132531" y="1379196"/>
                </a:lnTo>
                <a:lnTo>
                  <a:pt x="116921" y="1422565"/>
                </a:lnTo>
                <a:lnTo>
                  <a:pt x="102233" y="1466366"/>
                </a:lnTo>
                <a:lnTo>
                  <a:pt x="88479" y="1510587"/>
                </a:lnTo>
                <a:lnTo>
                  <a:pt x="75670" y="1555216"/>
                </a:lnTo>
                <a:lnTo>
                  <a:pt x="63820" y="1600242"/>
                </a:lnTo>
                <a:lnTo>
                  <a:pt x="52938" y="1645652"/>
                </a:lnTo>
                <a:lnTo>
                  <a:pt x="43038" y="1691436"/>
                </a:lnTo>
                <a:lnTo>
                  <a:pt x="34130" y="1737582"/>
                </a:lnTo>
                <a:lnTo>
                  <a:pt x="26226" y="1784077"/>
                </a:lnTo>
                <a:lnTo>
                  <a:pt x="19338" y="1830911"/>
                </a:lnTo>
                <a:lnTo>
                  <a:pt x="13478" y="1878071"/>
                </a:lnTo>
                <a:lnTo>
                  <a:pt x="8657" y="1925546"/>
                </a:lnTo>
                <a:lnTo>
                  <a:pt x="4887" y="1973324"/>
                </a:lnTo>
                <a:lnTo>
                  <a:pt x="2179" y="2021393"/>
                </a:lnTo>
                <a:lnTo>
                  <a:pt x="546" y="2069742"/>
                </a:lnTo>
                <a:lnTo>
                  <a:pt x="0" y="2118360"/>
                </a:lnTo>
                <a:lnTo>
                  <a:pt x="546" y="2166977"/>
                </a:lnTo>
                <a:lnTo>
                  <a:pt x="2179" y="2215327"/>
                </a:lnTo>
                <a:lnTo>
                  <a:pt x="4887" y="2263397"/>
                </a:lnTo>
                <a:lnTo>
                  <a:pt x="8657" y="2311175"/>
                </a:lnTo>
                <a:lnTo>
                  <a:pt x="13478" y="2358651"/>
                </a:lnTo>
                <a:lnTo>
                  <a:pt x="19338" y="2405811"/>
                </a:lnTo>
                <a:lnTo>
                  <a:pt x="26226" y="2452645"/>
                </a:lnTo>
                <a:lnTo>
                  <a:pt x="34130" y="2499141"/>
                </a:lnTo>
                <a:lnTo>
                  <a:pt x="43038" y="2545287"/>
                </a:lnTo>
                <a:lnTo>
                  <a:pt x="52938" y="2591071"/>
                </a:lnTo>
                <a:lnTo>
                  <a:pt x="63820" y="2636482"/>
                </a:lnTo>
                <a:lnTo>
                  <a:pt x="75670" y="2681508"/>
                </a:lnTo>
                <a:lnTo>
                  <a:pt x="88479" y="2726138"/>
                </a:lnTo>
                <a:lnTo>
                  <a:pt x="102233" y="2770359"/>
                </a:lnTo>
                <a:lnTo>
                  <a:pt x="116921" y="2814161"/>
                </a:lnTo>
                <a:lnTo>
                  <a:pt x="132531" y="2857530"/>
                </a:lnTo>
                <a:lnTo>
                  <a:pt x="149053" y="2900456"/>
                </a:lnTo>
                <a:lnTo>
                  <a:pt x="166473" y="2942928"/>
                </a:lnTo>
                <a:lnTo>
                  <a:pt x="184781" y="2984932"/>
                </a:lnTo>
                <a:lnTo>
                  <a:pt x="203964" y="3026458"/>
                </a:lnTo>
                <a:lnTo>
                  <a:pt x="224012" y="3067494"/>
                </a:lnTo>
                <a:lnTo>
                  <a:pt x="244911" y="3108028"/>
                </a:lnTo>
                <a:lnTo>
                  <a:pt x="266652" y="3148049"/>
                </a:lnTo>
                <a:lnTo>
                  <a:pt x="289221" y="3187545"/>
                </a:lnTo>
                <a:lnTo>
                  <a:pt x="312608" y="3226504"/>
                </a:lnTo>
                <a:lnTo>
                  <a:pt x="336800" y="3264914"/>
                </a:lnTo>
                <a:lnTo>
                  <a:pt x="361786" y="3302764"/>
                </a:lnTo>
                <a:lnTo>
                  <a:pt x="387555" y="3340042"/>
                </a:lnTo>
                <a:lnTo>
                  <a:pt x="414094" y="3376736"/>
                </a:lnTo>
                <a:lnTo>
                  <a:pt x="441392" y="3412836"/>
                </a:lnTo>
                <a:lnTo>
                  <a:pt x="469437" y="3448328"/>
                </a:lnTo>
                <a:lnTo>
                  <a:pt x="498217" y="3483202"/>
                </a:lnTo>
                <a:lnTo>
                  <a:pt x="527721" y="3517445"/>
                </a:lnTo>
                <a:lnTo>
                  <a:pt x="553898" y="3546555"/>
                </a:lnTo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6" name="bg object 26"/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56211" y="844581"/>
            <a:ext cx="163918" cy="237375"/>
          </a:xfrm>
          <a:prstGeom prst="rect">
            <a:avLst/>
          </a:prstGeom>
        </p:spPr>
      </p:pic>
      <p:sp>
        <p:nvSpPr>
          <p:cNvPr id="27" name="bg object 27"/>
          <p:cNvSpPr/>
          <p:nvPr/>
        </p:nvSpPr>
        <p:spPr>
          <a:xfrm>
            <a:off x="8256214" y="618512"/>
            <a:ext cx="164465" cy="284480"/>
          </a:xfrm>
          <a:custGeom>
            <a:avLst/>
            <a:gdLst/>
            <a:ahLst/>
            <a:cxnLst/>
            <a:rect l="l" t="t" r="r" b="b"/>
            <a:pathLst>
              <a:path w="164465" h="284480">
                <a:moveTo>
                  <a:pt x="163918" y="0"/>
                </a:moveTo>
                <a:lnTo>
                  <a:pt x="0" y="94640"/>
                </a:lnTo>
                <a:lnTo>
                  <a:pt x="0" y="283908"/>
                </a:lnTo>
                <a:lnTo>
                  <a:pt x="15331" y="275056"/>
                </a:lnTo>
                <a:lnTo>
                  <a:pt x="5118" y="275056"/>
                </a:lnTo>
                <a:lnTo>
                  <a:pt x="5118" y="97574"/>
                </a:lnTo>
                <a:lnTo>
                  <a:pt x="158800" y="8851"/>
                </a:lnTo>
                <a:lnTo>
                  <a:pt x="163918" y="8851"/>
                </a:lnTo>
                <a:lnTo>
                  <a:pt x="163918" y="0"/>
                </a:lnTo>
                <a:close/>
              </a:path>
              <a:path w="164465" h="284480">
                <a:moveTo>
                  <a:pt x="163918" y="8851"/>
                </a:moveTo>
                <a:lnTo>
                  <a:pt x="158800" y="8851"/>
                </a:lnTo>
                <a:lnTo>
                  <a:pt x="158800" y="186308"/>
                </a:lnTo>
                <a:lnTo>
                  <a:pt x="5118" y="275056"/>
                </a:lnTo>
                <a:lnTo>
                  <a:pt x="15331" y="275056"/>
                </a:lnTo>
                <a:lnTo>
                  <a:pt x="163918" y="189268"/>
                </a:lnTo>
                <a:lnTo>
                  <a:pt x="163918" y="8851"/>
                </a:lnTo>
                <a:close/>
              </a:path>
            </a:pathLst>
          </a:custGeom>
          <a:solidFill>
            <a:srgbClr val="818686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8" name="bg object 28"/>
          <p:cNvPicPr/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70503" y="958161"/>
            <a:ext cx="246316" cy="236842"/>
          </a:xfrm>
          <a:prstGeom prst="rect">
            <a:avLst/>
          </a:prstGeom>
        </p:spPr>
      </p:pic>
      <p:pic>
        <p:nvPicPr>
          <p:cNvPr id="29" name="bg object 29"/>
          <p:cNvPicPr/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51992" y="552543"/>
            <a:ext cx="360615" cy="350391"/>
          </a:xfrm>
          <a:prstGeom prst="rect">
            <a:avLst/>
          </a:prstGeom>
        </p:spPr>
      </p:pic>
      <p:pic>
        <p:nvPicPr>
          <p:cNvPr id="30" name="bg object 30"/>
          <p:cNvPicPr/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54567" y="849007"/>
            <a:ext cx="141211" cy="163067"/>
          </a:xfrm>
          <a:prstGeom prst="rect">
            <a:avLst/>
          </a:prstGeom>
        </p:spPr>
      </p:pic>
      <p:sp>
        <p:nvSpPr>
          <p:cNvPr id="31" name="bg object 31"/>
          <p:cNvSpPr/>
          <p:nvPr/>
        </p:nvSpPr>
        <p:spPr>
          <a:xfrm>
            <a:off x="8648701" y="845118"/>
            <a:ext cx="164465" cy="284480"/>
          </a:xfrm>
          <a:custGeom>
            <a:avLst/>
            <a:gdLst/>
            <a:ahLst/>
            <a:cxnLst/>
            <a:rect l="l" t="t" r="r" b="b"/>
            <a:pathLst>
              <a:path w="164465" h="284480">
                <a:moveTo>
                  <a:pt x="163906" y="0"/>
                </a:moveTo>
                <a:lnTo>
                  <a:pt x="0" y="94627"/>
                </a:lnTo>
                <a:lnTo>
                  <a:pt x="0" y="283921"/>
                </a:lnTo>
                <a:lnTo>
                  <a:pt x="15328" y="275069"/>
                </a:lnTo>
                <a:lnTo>
                  <a:pt x="5118" y="275069"/>
                </a:lnTo>
                <a:lnTo>
                  <a:pt x="5118" y="97574"/>
                </a:lnTo>
                <a:lnTo>
                  <a:pt x="158788" y="8839"/>
                </a:lnTo>
                <a:lnTo>
                  <a:pt x="163906" y="8839"/>
                </a:lnTo>
                <a:lnTo>
                  <a:pt x="163906" y="0"/>
                </a:lnTo>
                <a:close/>
              </a:path>
              <a:path w="164465" h="284480">
                <a:moveTo>
                  <a:pt x="163906" y="8839"/>
                </a:moveTo>
                <a:lnTo>
                  <a:pt x="158788" y="8839"/>
                </a:lnTo>
                <a:lnTo>
                  <a:pt x="158788" y="186321"/>
                </a:lnTo>
                <a:lnTo>
                  <a:pt x="5118" y="275069"/>
                </a:lnTo>
                <a:lnTo>
                  <a:pt x="15328" y="275069"/>
                </a:lnTo>
                <a:lnTo>
                  <a:pt x="163906" y="189268"/>
                </a:lnTo>
                <a:lnTo>
                  <a:pt x="163906" y="8839"/>
                </a:lnTo>
                <a:close/>
              </a:path>
            </a:pathLst>
          </a:custGeom>
          <a:solidFill>
            <a:srgbClr val="818686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2" name="bg object 32"/>
          <p:cNvPicPr/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73046" y="735444"/>
            <a:ext cx="141224" cy="163067"/>
          </a:xfrm>
          <a:prstGeom prst="rect">
            <a:avLst/>
          </a:prstGeom>
        </p:spPr>
      </p:pic>
      <p:pic>
        <p:nvPicPr>
          <p:cNvPr id="33" name="bg object 33"/>
          <p:cNvPicPr/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38565" y="735444"/>
            <a:ext cx="75704" cy="163067"/>
          </a:xfrm>
          <a:prstGeom prst="rect">
            <a:avLst/>
          </a:prstGeom>
        </p:spPr>
      </p:pic>
      <p:pic>
        <p:nvPicPr>
          <p:cNvPr id="34" name="bg object 34"/>
          <p:cNvPicPr/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54567" y="886904"/>
            <a:ext cx="141211" cy="125183"/>
          </a:xfrm>
          <a:prstGeom prst="rect">
            <a:avLst/>
          </a:prstGeom>
        </p:spPr>
      </p:pic>
      <p:pic>
        <p:nvPicPr>
          <p:cNvPr id="35" name="bg object 35"/>
          <p:cNvPicPr/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42413" y="612303"/>
            <a:ext cx="1223530" cy="536481"/>
          </a:xfrm>
          <a:prstGeom prst="rect">
            <a:avLst/>
          </a:prstGeom>
        </p:spPr>
      </p:pic>
      <p:pic>
        <p:nvPicPr>
          <p:cNvPr id="36" name="bg object 36"/>
          <p:cNvPicPr/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79811" y="5221046"/>
            <a:ext cx="3389388" cy="2338959"/>
          </a:xfrm>
          <a:prstGeom prst="rect">
            <a:avLst/>
          </a:prstGeom>
        </p:spPr>
      </p:pic>
      <p:sp>
        <p:nvSpPr>
          <p:cNvPr id="37" name="bg object 37"/>
          <p:cNvSpPr/>
          <p:nvPr/>
        </p:nvSpPr>
        <p:spPr>
          <a:xfrm>
            <a:off x="3979811" y="5221049"/>
            <a:ext cx="3389629" cy="2339340"/>
          </a:xfrm>
          <a:custGeom>
            <a:avLst/>
            <a:gdLst/>
            <a:ahLst/>
            <a:cxnLst/>
            <a:rect l="l" t="t" r="r" b="b"/>
            <a:pathLst>
              <a:path w="3389629" h="2339340">
                <a:moveTo>
                  <a:pt x="3262543" y="2338955"/>
                </a:moveTo>
                <a:lnTo>
                  <a:pt x="3281572" y="2290790"/>
                </a:lnTo>
                <a:lnTo>
                  <a:pt x="3297090" y="2247728"/>
                </a:lnTo>
                <a:lnTo>
                  <a:pt x="3311469" y="2204135"/>
                </a:lnTo>
                <a:lnTo>
                  <a:pt x="3324692" y="2160029"/>
                </a:lnTo>
                <a:lnTo>
                  <a:pt x="3336741" y="2115428"/>
                </a:lnTo>
                <a:lnTo>
                  <a:pt x="3347597" y="2070350"/>
                </a:lnTo>
                <a:lnTo>
                  <a:pt x="3357243" y="2024813"/>
                </a:lnTo>
                <a:lnTo>
                  <a:pt x="3365660" y="1978835"/>
                </a:lnTo>
                <a:lnTo>
                  <a:pt x="3372832" y="1932433"/>
                </a:lnTo>
                <a:lnTo>
                  <a:pt x="3378740" y="1885626"/>
                </a:lnTo>
                <a:lnTo>
                  <a:pt x="3383366" y="1838431"/>
                </a:lnTo>
                <a:lnTo>
                  <a:pt x="3386693" y="1790867"/>
                </a:lnTo>
                <a:lnTo>
                  <a:pt x="3388702" y="1742950"/>
                </a:lnTo>
                <a:lnTo>
                  <a:pt x="3389376" y="1694700"/>
                </a:lnTo>
                <a:lnTo>
                  <a:pt x="3388702" y="1646449"/>
                </a:lnTo>
                <a:lnTo>
                  <a:pt x="3386693" y="1598532"/>
                </a:lnTo>
                <a:lnTo>
                  <a:pt x="3383366" y="1550967"/>
                </a:lnTo>
                <a:lnTo>
                  <a:pt x="3378740" y="1503772"/>
                </a:lnTo>
                <a:lnTo>
                  <a:pt x="3372832" y="1456964"/>
                </a:lnTo>
                <a:lnTo>
                  <a:pt x="3365660" y="1410562"/>
                </a:lnTo>
                <a:lnTo>
                  <a:pt x="3357243" y="1364583"/>
                </a:lnTo>
                <a:lnTo>
                  <a:pt x="3347597" y="1319046"/>
                </a:lnTo>
                <a:lnTo>
                  <a:pt x="3336741" y="1273967"/>
                </a:lnTo>
                <a:lnTo>
                  <a:pt x="3324692" y="1229366"/>
                </a:lnTo>
                <a:lnTo>
                  <a:pt x="3311469" y="1185260"/>
                </a:lnTo>
                <a:lnTo>
                  <a:pt x="3297090" y="1141666"/>
                </a:lnTo>
                <a:lnTo>
                  <a:pt x="3281572" y="1098603"/>
                </a:lnTo>
                <a:lnTo>
                  <a:pt x="3264933" y="1056089"/>
                </a:lnTo>
                <a:lnTo>
                  <a:pt x="3247191" y="1014141"/>
                </a:lnTo>
                <a:lnTo>
                  <a:pt x="3228364" y="972778"/>
                </a:lnTo>
                <a:lnTo>
                  <a:pt x="3208470" y="932016"/>
                </a:lnTo>
                <a:lnTo>
                  <a:pt x="3187527" y="891875"/>
                </a:lnTo>
                <a:lnTo>
                  <a:pt x="3165552" y="852372"/>
                </a:lnTo>
                <a:lnTo>
                  <a:pt x="3142564" y="813525"/>
                </a:lnTo>
                <a:lnTo>
                  <a:pt x="3118580" y="775351"/>
                </a:lnTo>
                <a:lnTo>
                  <a:pt x="3093619" y="737869"/>
                </a:lnTo>
                <a:lnTo>
                  <a:pt x="3067697" y="701097"/>
                </a:lnTo>
                <a:lnTo>
                  <a:pt x="3040834" y="665052"/>
                </a:lnTo>
                <a:lnTo>
                  <a:pt x="3013047" y="629752"/>
                </a:lnTo>
                <a:lnTo>
                  <a:pt x="2984353" y="595215"/>
                </a:lnTo>
                <a:lnTo>
                  <a:pt x="2954771" y="561460"/>
                </a:lnTo>
                <a:lnTo>
                  <a:pt x="2924318" y="528503"/>
                </a:lnTo>
                <a:lnTo>
                  <a:pt x="2893013" y="496363"/>
                </a:lnTo>
                <a:lnTo>
                  <a:pt x="2860874" y="465058"/>
                </a:lnTo>
                <a:lnTo>
                  <a:pt x="2827917" y="434605"/>
                </a:lnTo>
                <a:lnTo>
                  <a:pt x="2794162" y="405023"/>
                </a:lnTo>
                <a:lnTo>
                  <a:pt x="2759626" y="376329"/>
                </a:lnTo>
                <a:lnTo>
                  <a:pt x="2724326" y="348542"/>
                </a:lnTo>
                <a:lnTo>
                  <a:pt x="2688281" y="321678"/>
                </a:lnTo>
                <a:lnTo>
                  <a:pt x="2651509" y="295757"/>
                </a:lnTo>
                <a:lnTo>
                  <a:pt x="2614027" y="270795"/>
                </a:lnTo>
                <a:lnTo>
                  <a:pt x="2575854" y="246811"/>
                </a:lnTo>
                <a:lnTo>
                  <a:pt x="2537007" y="223823"/>
                </a:lnTo>
                <a:lnTo>
                  <a:pt x="2497504" y="201848"/>
                </a:lnTo>
                <a:lnTo>
                  <a:pt x="2457363" y="180905"/>
                </a:lnTo>
                <a:lnTo>
                  <a:pt x="2416602" y="161011"/>
                </a:lnTo>
                <a:lnTo>
                  <a:pt x="2375239" y="142184"/>
                </a:lnTo>
                <a:lnTo>
                  <a:pt x="2333292" y="124442"/>
                </a:lnTo>
                <a:lnTo>
                  <a:pt x="2290778" y="107803"/>
                </a:lnTo>
                <a:lnTo>
                  <a:pt x="2247715" y="92285"/>
                </a:lnTo>
                <a:lnTo>
                  <a:pt x="2204122" y="77906"/>
                </a:lnTo>
                <a:lnTo>
                  <a:pt x="2160016" y="64683"/>
                </a:lnTo>
                <a:lnTo>
                  <a:pt x="2115415" y="52634"/>
                </a:lnTo>
                <a:lnTo>
                  <a:pt x="2070337" y="41778"/>
                </a:lnTo>
                <a:lnTo>
                  <a:pt x="2024800" y="32132"/>
                </a:lnTo>
                <a:lnTo>
                  <a:pt x="1978822" y="23715"/>
                </a:lnTo>
                <a:lnTo>
                  <a:pt x="1932420" y="16543"/>
                </a:lnTo>
                <a:lnTo>
                  <a:pt x="1885613" y="10635"/>
                </a:lnTo>
                <a:lnTo>
                  <a:pt x="1838419" y="6009"/>
                </a:lnTo>
                <a:lnTo>
                  <a:pt x="1790854" y="2682"/>
                </a:lnTo>
                <a:lnTo>
                  <a:pt x="1742938" y="673"/>
                </a:lnTo>
                <a:lnTo>
                  <a:pt x="1694688" y="0"/>
                </a:lnTo>
                <a:lnTo>
                  <a:pt x="1646437" y="673"/>
                </a:lnTo>
                <a:lnTo>
                  <a:pt x="1598521" y="2682"/>
                </a:lnTo>
                <a:lnTo>
                  <a:pt x="1550956" y="6009"/>
                </a:lnTo>
                <a:lnTo>
                  <a:pt x="1503762" y="10635"/>
                </a:lnTo>
                <a:lnTo>
                  <a:pt x="1456955" y="16543"/>
                </a:lnTo>
                <a:lnTo>
                  <a:pt x="1410553" y="23715"/>
                </a:lnTo>
                <a:lnTo>
                  <a:pt x="1364575" y="32132"/>
                </a:lnTo>
                <a:lnTo>
                  <a:pt x="1319038" y="41778"/>
                </a:lnTo>
                <a:lnTo>
                  <a:pt x="1273960" y="52634"/>
                </a:lnTo>
                <a:lnTo>
                  <a:pt x="1229359" y="64683"/>
                </a:lnTo>
                <a:lnTo>
                  <a:pt x="1185253" y="77906"/>
                </a:lnTo>
                <a:lnTo>
                  <a:pt x="1141660" y="92285"/>
                </a:lnTo>
                <a:lnTo>
                  <a:pt x="1098597" y="107803"/>
                </a:lnTo>
                <a:lnTo>
                  <a:pt x="1056083" y="124442"/>
                </a:lnTo>
                <a:lnTo>
                  <a:pt x="1014136" y="142184"/>
                </a:lnTo>
                <a:lnTo>
                  <a:pt x="972773" y="161011"/>
                </a:lnTo>
                <a:lnTo>
                  <a:pt x="932012" y="180905"/>
                </a:lnTo>
                <a:lnTo>
                  <a:pt x="891871" y="201848"/>
                </a:lnTo>
                <a:lnTo>
                  <a:pt x="852368" y="223823"/>
                </a:lnTo>
                <a:lnTo>
                  <a:pt x="813521" y="246811"/>
                </a:lnTo>
                <a:lnTo>
                  <a:pt x="775348" y="270795"/>
                </a:lnTo>
                <a:lnTo>
                  <a:pt x="737866" y="295757"/>
                </a:lnTo>
                <a:lnTo>
                  <a:pt x="701094" y="321678"/>
                </a:lnTo>
                <a:lnTo>
                  <a:pt x="665049" y="348542"/>
                </a:lnTo>
                <a:lnTo>
                  <a:pt x="629749" y="376329"/>
                </a:lnTo>
                <a:lnTo>
                  <a:pt x="595213" y="405023"/>
                </a:lnTo>
                <a:lnTo>
                  <a:pt x="561458" y="434605"/>
                </a:lnTo>
                <a:lnTo>
                  <a:pt x="528501" y="465058"/>
                </a:lnTo>
                <a:lnTo>
                  <a:pt x="496362" y="496363"/>
                </a:lnTo>
                <a:lnTo>
                  <a:pt x="465057" y="528503"/>
                </a:lnTo>
                <a:lnTo>
                  <a:pt x="434604" y="561460"/>
                </a:lnTo>
                <a:lnTo>
                  <a:pt x="405022" y="595215"/>
                </a:lnTo>
                <a:lnTo>
                  <a:pt x="376328" y="629752"/>
                </a:lnTo>
                <a:lnTo>
                  <a:pt x="348541" y="665052"/>
                </a:lnTo>
                <a:lnTo>
                  <a:pt x="321678" y="701097"/>
                </a:lnTo>
                <a:lnTo>
                  <a:pt x="295756" y="737869"/>
                </a:lnTo>
                <a:lnTo>
                  <a:pt x="270795" y="775351"/>
                </a:lnTo>
                <a:lnTo>
                  <a:pt x="246811" y="813525"/>
                </a:lnTo>
                <a:lnTo>
                  <a:pt x="223823" y="852372"/>
                </a:lnTo>
                <a:lnTo>
                  <a:pt x="201848" y="891875"/>
                </a:lnTo>
                <a:lnTo>
                  <a:pt x="180905" y="932016"/>
                </a:lnTo>
                <a:lnTo>
                  <a:pt x="161011" y="972778"/>
                </a:lnTo>
                <a:lnTo>
                  <a:pt x="142184" y="1014141"/>
                </a:lnTo>
                <a:lnTo>
                  <a:pt x="124442" y="1056089"/>
                </a:lnTo>
                <a:lnTo>
                  <a:pt x="107803" y="1098603"/>
                </a:lnTo>
                <a:lnTo>
                  <a:pt x="92285" y="1141666"/>
                </a:lnTo>
                <a:lnTo>
                  <a:pt x="77906" y="1185260"/>
                </a:lnTo>
                <a:lnTo>
                  <a:pt x="64683" y="1229366"/>
                </a:lnTo>
                <a:lnTo>
                  <a:pt x="52634" y="1273967"/>
                </a:lnTo>
                <a:lnTo>
                  <a:pt x="41778" y="1319046"/>
                </a:lnTo>
                <a:lnTo>
                  <a:pt x="32132" y="1364583"/>
                </a:lnTo>
                <a:lnTo>
                  <a:pt x="23715" y="1410562"/>
                </a:lnTo>
                <a:lnTo>
                  <a:pt x="16543" y="1456964"/>
                </a:lnTo>
                <a:lnTo>
                  <a:pt x="10635" y="1503772"/>
                </a:lnTo>
                <a:lnTo>
                  <a:pt x="6009" y="1550967"/>
                </a:lnTo>
                <a:lnTo>
                  <a:pt x="2682" y="1598532"/>
                </a:lnTo>
                <a:lnTo>
                  <a:pt x="673" y="1646449"/>
                </a:lnTo>
                <a:lnTo>
                  <a:pt x="0" y="1694700"/>
                </a:lnTo>
                <a:lnTo>
                  <a:pt x="673" y="1742950"/>
                </a:lnTo>
                <a:lnTo>
                  <a:pt x="2682" y="1790867"/>
                </a:lnTo>
                <a:lnTo>
                  <a:pt x="6009" y="1838431"/>
                </a:lnTo>
                <a:lnTo>
                  <a:pt x="10635" y="1885626"/>
                </a:lnTo>
                <a:lnTo>
                  <a:pt x="16543" y="1932433"/>
                </a:lnTo>
                <a:lnTo>
                  <a:pt x="23715" y="1978835"/>
                </a:lnTo>
                <a:lnTo>
                  <a:pt x="32132" y="2024813"/>
                </a:lnTo>
                <a:lnTo>
                  <a:pt x="41778" y="2070350"/>
                </a:lnTo>
                <a:lnTo>
                  <a:pt x="52634" y="2115428"/>
                </a:lnTo>
                <a:lnTo>
                  <a:pt x="64683" y="2160029"/>
                </a:lnTo>
                <a:lnTo>
                  <a:pt x="77906" y="2204135"/>
                </a:lnTo>
                <a:lnTo>
                  <a:pt x="92285" y="2247728"/>
                </a:lnTo>
                <a:lnTo>
                  <a:pt x="107803" y="2290790"/>
                </a:lnTo>
                <a:lnTo>
                  <a:pt x="124442" y="2333304"/>
                </a:lnTo>
                <a:lnTo>
                  <a:pt x="126832" y="2338955"/>
                </a:lnTo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000" b="1" i="0">
                <a:solidFill>
                  <a:srgbClr val="367CB4"/>
                </a:solidFill>
                <a:latin typeface="Lato-Black"/>
                <a:cs typeface="Lato-Black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534670" y="1739455"/>
            <a:ext cx="4651629" cy="499148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5507101" y="1739455"/>
            <a:ext cx="4651629" cy="499148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86C4EA-6D64-4066-AFB1-A2F12F7DDE3F}" type="datetime1">
              <a:rPr lang="en-US" smtClean="0"/>
              <a:t>4/25/2025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210614" y="0"/>
            <a:ext cx="1069975" cy="1069975"/>
          </a:xfrm>
          <a:custGeom>
            <a:avLst/>
            <a:gdLst/>
            <a:ahLst/>
            <a:cxnLst/>
            <a:rect l="l" t="t" r="r" b="b"/>
            <a:pathLst>
              <a:path w="1069975" h="1069975">
                <a:moveTo>
                  <a:pt x="1069903" y="0"/>
                </a:moveTo>
                <a:lnTo>
                  <a:pt x="0" y="1069903"/>
                </a:lnTo>
              </a:path>
            </a:pathLst>
          </a:custGeom>
          <a:ln w="86588">
            <a:solidFill>
              <a:srgbClr val="347BB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1286092" y="0"/>
            <a:ext cx="2145665" cy="2145665"/>
          </a:xfrm>
          <a:custGeom>
            <a:avLst/>
            <a:gdLst/>
            <a:ahLst/>
            <a:cxnLst/>
            <a:rect l="l" t="t" r="r" b="b"/>
            <a:pathLst>
              <a:path w="2145665" h="2145665">
                <a:moveTo>
                  <a:pt x="2145379" y="0"/>
                </a:moveTo>
                <a:lnTo>
                  <a:pt x="0" y="2145379"/>
                </a:lnTo>
              </a:path>
            </a:pathLst>
          </a:custGeom>
          <a:ln w="86588">
            <a:solidFill>
              <a:srgbClr val="347BB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g object 18"/>
          <p:cNvSpPr/>
          <p:nvPr/>
        </p:nvSpPr>
        <p:spPr>
          <a:xfrm>
            <a:off x="748353" y="0"/>
            <a:ext cx="1607820" cy="1607820"/>
          </a:xfrm>
          <a:custGeom>
            <a:avLst/>
            <a:gdLst/>
            <a:ahLst/>
            <a:cxnLst/>
            <a:rect l="l" t="t" r="r" b="b"/>
            <a:pathLst>
              <a:path w="1607820" h="1607820">
                <a:moveTo>
                  <a:pt x="1607640" y="0"/>
                </a:moveTo>
                <a:lnTo>
                  <a:pt x="0" y="1607640"/>
                </a:lnTo>
              </a:path>
            </a:pathLst>
          </a:custGeom>
          <a:ln w="86588">
            <a:solidFill>
              <a:srgbClr val="347BB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g object 19"/>
          <p:cNvSpPr/>
          <p:nvPr/>
        </p:nvSpPr>
        <p:spPr>
          <a:xfrm>
            <a:off x="389860" y="0"/>
            <a:ext cx="1249680" cy="1249680"/>
          </a:xfrm>
          <a:custGeom>
            <a:avLst/>
            <a:gdLst/>
            <a:ahLst/>
            <a:cxnLst/>
            <a:rect l="l" t="t" r="r" b="b"/>
            <a:pathLst>
              <a:path w="1249680" h="1249680">
                <a:moveTo>
                  <a:pt x="1249149" y="0"/>
                </a:moveTo>
                <a:lnTo>
                  <a:pt x="0" y="1249149"/>
                </a:lnTo>
              </a:path>
            </a:pathLst>
          </a:custGeom>
          <a:ln w="86588">
            <a:solidFill>
              <a:srgbClr val="347BB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bg object 20"/>
          <p:cNvSpPr/>
          <p:nvPr/>
        </p:nvSpPr>
        <p:spPr>
          <a:xfrm>
            <a:off x="1465337" y="0"/>
            <a:ext cx="2324735" cy="2324735"/>
          </a:xfrm>
          <a:custGeom>
            <a:avLst/>
            <a:gdLst/>
            <a:ahLst/>
            <a:cxnLst/>
            <a:rect l="l" t="t" r="r" b="b"/>
            <a:pathLst>
              <a:path w="2324735" h="2324735">
                <a:moveTo>
                  <a:pt x="2324625" y="0"/>
                </a:moveTo>
                <a:lnTo>
                  <a:pt x="0" y="2324625"/>
                </a:lnTo>
              </a:path>
            </a:pathLst>
          </a:custGeom>
          <a:ln w="86588">
            <a:solidFill>
              <a:srgbClr val="347BB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bg object 21"/>
          <p:cNvSpPr/>
          <p:nvPr/>
        </p:nvSpPr>
        <p:spPr>
          <a:xfrm>
            <a:off x="927599" y="0"/>
            <a:ext cx="1786889" cy="1786889"/>
          </a:xfrm>
          <a:custGeom>
            <a:avLst/>
            <a:gdLst/>
            <a:ahLst/>
            <a:cxnLst/>
            <a:rect l="l" t="t" r="r" b="b"/>
            <a:pathLst>
              <a:path w="1786889" h="1786889">
                <a:moveTo>
                  <a:pt x="1786886" y="0"/>
                </a:moveTo>
                <a:lnTo>
                  <a:pt x="0" y="1786886"/>
                </a:lnTo>
              </a:path>
            </a:pathLst>
          </a:custGeom>
          <a:ln w="86588">
            <a:solidFill>
              <a:srgbClr val="347BB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bg object 22"/>
          <p:cNvSpPr/>
          <p:nvPr/>
        </p:nvSpPr>
        <p:spPr>
          <a:xfrm>
            <a:off x="569107" y="0"/>
            <a:ext cx="1428750" cy="1428750"/>
          </a:xfrm>
          <a:custGeom>
            <a:avLst/>
            <a:gdLst/>
            <a:ahLst/>
            <a:cxnLst/>
            <a:rect l="l" t="t" r="r" b="b"/>
            <a:pathLst>
              <a:path w="1428750" h="1428750">
                <a:moveTo>
                  <a:pt x="1428395" y="0"/>
                </a:moveTo>
                <a:lnTo>
                  <a:pt x="0" y="1428395"/>
                </a:lnTo>
              </a:path>
            </a:pathLst>
          </a:custGeom>
          <a:ln w="86588">
            <a:solidFill>
              <a:srgbClr val="347BB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bg object 23"/>
          <p:cNvSpPr/>
          <p:nvPr/>
        </p:nvSpPr>
        <p:spPr>
          <a:xfrm>
            <a:off x="1106845" y="0"/>
            <a:ext cx="1966595" cy="1966595"/>
          </a:xfrm>
          <a:custGeom>
            <a:avLst/>
            <a:gdLst/>
            <a:ahLst/>
            <a:cxnLst/>
            <a:rect l="l" t="t" r="r" b="b"/>
            <a:pathLst>
              <a:path w="1966595" h="1966595">
                <a:moveTo>
                  <a:pt x="1966133" y="0"/>
                </a:moveTo>
                <a:lnTo>
                  <a:pt x="0" y="1966133"/>
                </a:lnTo>
              </a:path>
            </a:pathLst>
          </a:custGeom>
          <a:ln w="86588">
            <a:solidFill>
              <a:srgbClr val="347BB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bg object 24"/>
          <p:cNvSpPr/>
          <p:nvPr/>
        </p:nvSpPr>
        <p:spPr>
          <a:xfrm>
            <a:off x="6287505" y="3078010"/>
            <a:ext cx="4404995" cy="4482465"/>
          </a:xfrm>
          <a:custGeom>
            <a:avLst/>
            <a:gdLst/>
            <a:ahLst/>
            <a:cxnLst/>
            <a:rect l="l" t="t" r="r" b="b"/>
            <a:pathLst>
              <a:path w="4404995" h="4482465">
                <a:moveTo>
                  <a:pt x="3827678" y="0"/>
                </a:moveTo>
                <a:lnTo>
                  <a:pt x="0" y="3827678"/>
                </a:lnTo>
                <a:lnTo>
                  <a:pt x="654316" y="4481995"/>
                </a:lnTo>
                <a:lnTo>
                  <a:pt x="4404497" y="4481995"/>
                </a:lnTo>
                <a:lnTo>
                  <a:pt x="4404497" y="576817"/>
                </a:lnTo>
                <a:lnTo>
                  <a:pt x="3827678" y="0"/>
                </a:lnTo>
                <a:close/>
              </a:path>
            </a:pathLst>
          </a:custGeom>
          <a:solidFill>
            <a:srgbClr val="F15B6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bg object 25"/>
          <p:cNvSpPr/>
          <p:nvPr/>
        </p:nvSpPr>
        <p:spPr>
          <a:xfrm>
            <a:off x="4950000" y="5986565"/>
            <a:ext cx="434340" cy="434340"/>
          </a:xfrm>
          <a:custGeom>
            <a:avLst/>
            <a:gdLst/>
            <a:ahLst/>
            <a:cxnLst/>
            <a:rect l="l" t="t" r="r" b="b"/>
            <a:pathLst>
              <a:path w="434339" h="434339">
                <a:moveTo>
                  <a:pt x="216915" y="0"/>
                </a:moveTo>
                <a:lnTo>
                  <a:pt x="0" y="216915"/>
                </a:lnTo>
                <a:lnTo>
                  <a:pt x="216915" y="433831"/>
                </a:lnTo>
                <a:lnTo>
                  <a:pt x="433844" y="216915"/>
                </a:lnTo>
                <a:lnTo>
                  <a:pt x="216915" y="0"/>
                </a:lnTo>
                <a:close/>
              </a:path>
            </a:pathLst>
          </a:custGeom>
          <a:solidFill>
            <a:srgbClr val="F15B6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bg object 26"/>
          <p:cNvSpPr/>
          <p:nvPr/>
        </p:nvSpPr>
        <p:spPr>
          <a:xfrm>
            <a:off x="4966570" y="4680134"/>
            <a:ext cx="2417445" cy="2417445"/>
          </a:xfrm>
          <a:custGeom>
            <a:avLst/>
            <a:gdLst/>
            <a:ahLst/>
            <a:cxnLst/>
            <a:rect l="l" t="t" r="r" b="b"/>
            <a:pathLst>
              <a:path w="2417445" h="2417445">
                <a:moveTo>
                  <a:pt x="2417038" y="0"/>
                </a:moveTo>
                <a:lnTo>
                  <a:pt x="0" y="2417038"/>
                </a:lnTo>
              </a:path>
            </a:pathLst>
          </a:custGeom>
          <a:ln w="76200">
            <a:solidFill>
              <a:srgbClr val="347BB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bg object 27"/>
          <p:cNvSpPr/>
          <p:nvPr/>
        </p:nvSpPr>
        <p:spPr>
          <a:xfrm>
            <a:off x="6696766" y="4518411"/>
            <a:ext cx="1456690" cy="1456690"/>
          </a:xfrm>
          <a:custGeom>
            <a:avLst/>
            <a:gdLst/>
            <a:ahLst/>
            <a:cxnLst/>
            <a:rect l="l" t="t" r="r" b="b"/>
            <a:pathLst>
              <a:path w="1456690" h="1456689">
                <a:moveTo>
                  <a:pt x="1456563" y="0"/>
                </a:moveTo>
                <a:lnTo>
                  <a:pt x="0" y="1456562"/>
                </a:lnTo>
              </a:path>
            </a:pathLst>
          </a:custGeom>
          <a:ln w="1016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bg object 28"/>
          <p:cNvSpPr/>
          <p:nvPr/>
        </p:nvSpPr>
        <p:spPr>
          <a:xfrm>
            <a:off x="7965107" y="5786752"/>
            <a:ext cx="1456690" cy="1456690"/>
          </a:xfrm>
          <a:custGeom>
            <a:avLst/>
            <a:gdLst/>
            <a:ahLst/>
            <a:cxnLst/>
            <a:rect l="l" t="t" r="r" b="b"/>
            <a:pathLst>
              <a:path w="1456690" h="1456690">
                <a:moveTo>
                  <a:pt x="1456562" y="0"/>
                </a:moveTo>
                <a:lnTo>
                  <a:pt x="0" y="1456563"/>
                </a:lnTo>
              </a:path>
            </a:pathLst>
          </a:custGeom>
          <a:ln w="1016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bg object 29"/>
          <p:cNvSpPr/>
          <p:nvPr/>
        </p:nvSpPr>
        <p:spPr>
          <a:xfrm>
            <a:off x="7330936" y="5152581"/>
            <a:ext cx="1456690" cy="1456690"/>
          </a:xfrm>
          <a:custGeom>
            <a:avLst/>
            <a:gdLst/>
            <a:ahLst/>
            <a:cxnLst/>
            <a:rect l="l" t="t" r="r" b="b"/>
            <a:pathLst>
              <a:path w="1456690" h="1456690">
                <a:moveTo>
                  <a:pt x="1456562" y="0"/>
                </a:moveTo>
                <a:lnTo>
                  <a:pt x="0" y="1456563"/>
                </a:lnTo>
              </a:path>
            </a:pathLst>
          </a:custGeom>
          <a:ln w="1016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bg object 30"/>
          <p:cNvSpPr/>
          <p:nvPr/>
        </p:nvSpPr>
        <p:spPr>
          <a:xfrm>
            <a:off x="6908156" y="4729801"/>
            <a:ext cx="1456690" cy="1456690"/>
          </a:xfrm>
          <a:custGeom>
            <a:avLst/>
            <a:gdLst/>
            <a:ahLst/>
            <a:cxnLst/>
            <a:rect l="l" t="t" r="r" b="b"/>
            <a:pathLst>
              <a:path w="1456690" h="1456689">
                <a:moveTo>
                  <a:pt x="1456563" y="0"/>
                </a:moveTo>
                <a:lnTo>
                  <a:pt x="0" y="1456562"/>
                </a:lnTo>
              </a:path>
            </a:pathLst>
          </a:custGeom>
          <a:ln w="1016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bg object 31"/>
          <p:cNvSpPr/>
          <p:nvPr/>
        </p:nvSpPr>
        <p:spPr>
          <a:xfrm>
            <a:off x="8176497" y="5998142"/>
            <a:ext cx="1456690" cy="1456690"/>
          </a:xfrm>
          <a:custGeom>
            <a:avLst/>
            <a:gdLst/>
            <a:ahLst/>
            <a:cxnLst/>
            <a:rect l="l" t="t" r="r" b="b"/>
            <a:pathLst>
              <a:path w="1456690" h="1456690">
                <a:moveTo>
                  <a:pt x="1456562" y="0"/>
                </a:moveTo>
                <a:lnTo>
                  <a:pt x="0" y="1456563"/>
                </a:lnTo>
              </a:path>
            </a:pathLst>
          </a:custGeom>
          <a:ln w="1016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bg object 32"/>
          <p:cNvSpPr/>
          <p:nvPr/>
        </p:nvSpPr>
        <p:spPr>
          <a:xfrm>
            <a:off x="7542327" y="5363971"/>
            <a:ext cx="1456690" cy="1456690"/>
          </a:xfrm>
          <a:custGeom>
            <a:avLst/>
            <a:gdLst/>
            <a:ahLst/>
            <a:cxnLst/>
            <a:rect l="l" t="t" r="r" b="b"/>
            <a:pathLst>
              <a:path w="1456690" h="1456690">
                <a:moveTo>
                  <a:pt x="1456562" y="0"/>
                </a:moveTo>
                <a:lnTo>
                  <a:pt x="0" y="1456563"/>
                </a:lnTo>
              </a:path>
            </a:pathLst>
          </a:custGeom>
          <a:ln w="1016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bg object 33"/>
          <p:cNvSpPr/>
          <p:nvPr/>
        </p:nvSpPr>
        <p:spPr>
          <a:xfrm>
            <a:off x="7119546" y="4941191"/>
            <a:ext cx="1456690" cy="1456690"/>
          </a:xfrm>
          <a:custGeom>
            <a:avLst/>
            <a:gdLst/>
            <a:ahLst/>
            <a:cxnLst/>
            <a:rect l="l" t="t" r="r" b="b"/>
            <a:pathLst>
              <a:path w="1456690" h="1456689">
                <a:moveTo>
                  <a:pt x="1456563" y="0"/>
                </a:moveTo>
                <a:lnTo>
                  <a:pt x="0" y="1456563"/>
                </a:lnTo>
              </a:path>
            </a:pathLst>
          </a:custGeom>
          <a:ln w="1016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bg object 34"/>
          <p:cNvSpPr/>
          <p:nvPr/>
        </p:nvSpPr>
        <p:spPr>
          <a:xfrm>
            <a:off x="7753717" y="5575362"/>
            <a:ext cx="1456690" cy="1456690"/>
          </a:xfrm>
          <a:custGeom>
            <a:avLst/>
            <a:gdLst/>
            <a:ahLst/>
            <a:cxnLst/>
            <a:rect l="l" t="t" r="r" b="b"/>
            <a:pathLst>
              <a:path w="1456690" h="1456690">
                <a:moveTo>
                  <a:pt x="1456562" y="0"/>
                </a:moveTo>
                <a:lnTo>
                  <a:pt x="0" y="1456563"/>
                </a:lnTo>
              </a:path>
            </a:pathLst>
          </a:custGeom>
          <a:ln w="1016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000" b="1" i="0">
                <a:solidFill>
                  <a:srgbClr val="367CB4"/>
                </a:solidFill>
                <a:latin typeface="Lato-Black"/>
                <a:cs typeface="Lato-Black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9F6EB7-C345-4923-9B18-5F1C79F8773F}" type="datetime1">
              <a:rPr lang="en-US" smtClean="0"/>
              <a:t>4/25/2025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93929E-398E-409E-B666-9AD9DA85680C}" type="datetime1">
              <a:rPr lang="en-US" smtClean="0"/>
              <a:t>4/25/2025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857323" y="318689"/>
            <a:ext cx="6955155" cy="11658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000" b="1" i="0">
                <a:solidFill>
                  <a:srgbClr val="367CB4"/>
                </a:solidFill>
                <a:latin typeface="Lato-Black"/>
                <a:cs typeface="Lato-Black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107069" y="2038482"/>
            <a:ext cx="9016365" cy="469328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00" b="1" i="0">
                <a:solidFill>
                  <a:srgbClr val="231F20"/>
                </a:solidFill>
                <a:latin typeface="Lato"/>
                <a:cs typeface="Lato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635756" y="7033450"/>
            <a:ext cx="3421888" cy="3781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534670" y="7033450"/>
            <a:ext cx="2459482" cy="3781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B99886-4AB9-4BE4-9BE6-5DA0A46D4346}" type="datetime1">
              <a:rPr lang="en-US" smtClean="0"/>
              <a:t>4/25/2025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7699248" y="7033450"/>
            <a:ext cx="2459482" cy="3781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p:hf hdr="0" ftr="0" dt="0"/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png"/><Relationship Id="rId18" Type="http://schemas.openxmlformats.org/officeDocument/2006/relationships/image" Target="../media/image28.png"/><Relationship Id="rId26" Type="http://schemas.openxmlformats.org/officeDocument/2006/relationships/image" Target="../media/image36.png"/><Relationship Id="rId3" Type="http://schemas.openxmlformats.org/officeDocument/2006/relationships/image" Target="../media/image13.png"/><Relationship Id="rId21" Type="http://schemas.openxmlformats.org/officeDocument/2006/relationships/image" Target="../media/image31.png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17" Type="http://schemas.openxmlformats.org/officeDocument/2006/relationships/image" Target="../media/image27.png"/><Relationship Id="rId25" Type="http://schemas.openxmlformats.org/officeDocument/2006/relationships/image" Target="../media/image35.png"/><Relationship Id="rId2" Type="http://schemas.openxmlformats.org/officeDocument/2006/relationships/image" Target="../media/image12.png"/><Relationship Id="rId16" Type="http://schemas.openxmlformats.org/officeDocument/2006/relationships/image" Target="../media/image26.png"/><Relationship Id="rId20" Type="http://schemas.openxmlformats.org/officeDocument/2006/relationships/image" Target="../media/image3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24" Type="http://schemas.openxmlformats.org/officeDocument/2006/relationships/image" Target="../media/image34.png"/><Relationship Id="rId5" Type="http://schemas.openxmlformats.org/officeDocument/2006/relationships/image" Target="../media/image15.png"/><Relationship Id="rId15" Type="http://schemas.openxmlformats.org/officeDocument/2006/relationships/image" Target="../media/image25.png"/><Relationship Id="rId23" Type="http://schemas.openxmlformats.org/officeDocument/2006/relationships/image" Target="../media/image33.png"/><Relationship Id="rId28" Type="http://schemas.openxmlformats.org/officeDocument/2006/relationships/image" Target="../media/image38.png"/><Relationship Id="rId10" Type="http://schemas.openxmlformats.org/officeDocument/2006/relationships/image" Target="../media/image20.png"/><Relationship Id="rId19" Type="http://schemas.openxmlformats.org/officeDocument/2006/relationships/image" Target="../media/image29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Relationship Id="rId14" Type="http://schemas.openxmlformats.org/officeDocument/2006/relationships/image" Target="../media/image24.png"/><Relationship Id="rId22" Type="http://schemas.openxmlformats.org/officeDocument/2006/relationships/image" Target="../media/image32.png"/><Relationship Id="rId27" Type="http://schemas.openxmlformats.org/officeDocument/2006/relationships/image" Target="../media/image3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eg"/><Relationship Id="rId3" Type="http://schemas.openxmlformats.org/officeDocument/2006/relationships/image" Target="../media/image40.png"/><Relationship Id="rId7" Type="http://schemas.openxmlformats.org/officeDocument/2006/relationships/image" Target="../media/image61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64.png"/><Relationship Id="rId5" Type="http://schemas.openxmlformats.org/officeDocument/2006/relationships/image" Target="../media/image6.png"/><Relationship Id="rId10" Type="http://schemas.openxmlformats.org/officeDocument/2006/relationships/image" Target="../media/image63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66.png"/><Relationship Id="rId7" Type="http://schemas.openxmlformats.org/officeDocument/2006/relationships/image" Target="../media/image8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.png"/><Relationship Id="rId11" Type="http://schemas.openxmlformats.org/officeDocument/2006/relationships/image" Target="../media/image71.png"/><Relationship Id="rId5" Type="http://schemas.openxmlformats.org/officeDocument/2006/relationships/image" Target="../media/image68.png"/><Relationship Id="rId10" Type="http://schemas.openxmlformats.org/officeDocument/2006/relationships/image" Target="../media/image70.png"/><Relationship Id="rId4" Type="http://schemas.openxmlformats.org/officeDocument/2006/relationships/image" Target="../media/image67.png"/><Relationship Id="rId9" Type="http://schemas.openxmlformats.org/officeDocument/2006/relationships/image" Target="../media/image6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66.png"/><Relationship Id="rId7" Type="http://schemas.openxmlformats.org/officeDocument/2006/relationships/image" Target="../media/image8.png"/><Relationship Id="rId12" Type="http://schemas.openxmlformats.org/officeDocument/2006/relationships/image" Target="../media/image74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.png"/><Relationship Id="rId11" Type="http://schemas.openxmlformats.org/officeDocument/2006/relationships/image" Target="../media/image73.jpeg"/><Relationship Id="rId5" Type="http://schemas.openxmlformats.org/officeDocument/2006/relationships/image" Target="../media/image68.png"/><Relationship Id="rId10" Type="http://schemas.openxmlformats.org/officeDocument/2006/relationships/image" Target="../media/image72.png"/><Relationship Id="rId4" Type="http://schemas.openxmlformats.org/officeDocument/2006/relationships/image" Target="../media/image67.png"/><Relationship Id="rId9" Type="http://schemas.openxmlformats.org/officeDocument/2006/relationships/image" Target="../media/image6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66.png"/><Relationship Id="rId7" Type="http://schemas.openxmlformats.org/officeDocument/2006/relationships/image" Target="../media/image8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.png"/><Relationship Id="rId11" Type="http://schemas.openxmlformats.org/officeDocument/2006/relationships/image" Target="../media/image76.png"/><Relationship Id="rId5" Type="http://schemas.openxmlformats.org/officeDocument/2006/relationships/image" Target="../media/image68.png"/><Relationship Id="rId10" Type="http://schemas.openxmlformats.org/officeDocument/2006/relationships/image" Target="../media/image75.png"/><Relationship Id="rId4" Type="http://schemas.openxmlformats.org/officeDocument/2006/relationships/image" Target="../media/image67.png"/><Relationship Id="rId9" Type="http://schemas.openxmlformats.org/officeDocument/2006/relationships/image" Target="../media/image6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66.png"/><Relationship Id="rId7" Type="http://schemas.openxmlformats.org/officeDocument/2006/relationships/image" Target="../media/image8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.png"/><Relationship Id="rId11" Type="http://schemas.openxmlformats.org/officeDocument/2006/relationships/image" Target="../media/image78.png"/><Relationship Id="rId5" Type="http://schemas.openxmlformats.org/officeDocument/2006/relationships/image" Target="../media/image68.png"/><Relationship Id="rId10" Type="http://schemas.openxmlformats.org/officeDocument/2006/relationships/image" Target="../media/image77.png"/><Relationship Id="rId4" Type="http://schemas.openxmlformats.org/officeDocument/2006/relationships/image" Target="../media/image67.png"/><Relationship Id="rId9" Type="http://schemas.openxmlformats.org/officeDocument/2006/relationships/image" Target="../media/image6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66.png"/><Relationship Id="rId7" Type="http://schemas.openxmlformats.org/officeDocument/2006/relationships/image" Target="../media/image8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Relationship Id="rId9" Type="http://schemas.openxmlformats.org/officeDocument/2006/relationships/image" Target="../media/image6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66.png"/><Relationship Id="rId7" Type="http://schemas.openxmlformats.org/officeDocument/2006/relationships/image" Target="../media/image8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Relationship Id="rId9" Type="http://schemas.openxmlformats.org/officeDocument/2006/relationships/image" Target="../media/image6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66.png"/><Relationship Id="rId7" Type="http://schemas.openxmlformats.org/officeDocument/2006/relationships/image" Target="../media/image8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.png"/><Relationship Id="rId11" Type="http://schemas.openxmlformats.org/officeDocument/2006/relationships/image" Target="../media/image80.png"/><Relationship Id="rId5" Type="http://schemas.openxmlformats.org/officeDocument/2006/relationships/image" Target="../media/image68.png"/><Relationship Id="rId10" Type="http://schemas.openxmlformats.org/officeDocument/2006/relationships/image" Target="../media/image79.png"/><Relationship Id="rId4" Type="http://schemas.openxmlformats.org/officeDocument/2006/relationships/image" Target="../media/image67.png"/><Relationship Id="rId9" Type="http://schemas.openxmlformats.org/officeDocument/2006/relationships/image" Target="../media/image6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66.png"/><Relationship Id="rId7" Type="http://schemas.openxmlformats.org/officeDocument/2006/relationships/image" Target="../media/image8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.png"/><Relationship Id="rId11" Type="http://schemas.openxmlformats.org/officeDocument/2006/relationships/image" Target="../media/image82.png"/><Relationship Id="rId5" Type="http://schemas.openxmlformats.org/officeDocument/2006/relationships/image" Target="../media/image68.png"/><Relationship Id="rId10" Type="http://schemas.openxmlformats.org/officeDocument/2006/relationships/image" Target="../media/image81.png"/><Relationship Id="rId4" Type="http://schemas.openxmlformats.org/officeDocument/2006/relationships/image" Target="../media/image67.png"/><Relationship Id="rId9" Type="http://schemas.openxmlformats.org/officeDocument/2006/relationships/image" Target="../media/image6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66.png"/><Relationship Id="rId7" Type="http://schemas.openxmlformats.org/officeDocument/2006/relationships/image" Target="../media/image8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.png"/><Relationship Id="rId5" Type="http://schemas.openxmlformats.org/officeDocument/2006/relationships/image" Target="../media/image68.png"/><Relationship Id="rId10" Type="http://schemas.openxmlformats.org/officeDocument/2006/relationships/image" Target="../media/image83.jpeg"/><Relationship Id="rId4" Type="http://schemas.openxmlformats.org/officeDocument/2006/relationships/image" Target="../media/image67.png"/><Relationship Id="rId9" Type="http://schemas.openxmlformats.org/officeDocument/2006/relationships/image" Target="../media/image69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66.png"/><Relationship Id="rId7" Type="http://schemas.openxmlformats.org/officeDocument/2006/relationships/image" Target="../media/image8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.png"/><Relationship Id="rId5" Type="http://schemas.openxmlformats.org/officeDocument/2006/relationships/image" Target="../media/image68.png"/><Relationship Id="rId10" Type="http://schemas.openxmlformats.org/officeDocument/2006/relationships/image" Target="../media/image84.jpeg"/><Relationship Id="rId4" Type="http://schemas.openxmlformats.org/officeDocument/2006/relationships/image" Target="../media/image67.png"/><Relationship Id="rId9" Type="http://schemas.openxmlformats.org/officeDocument/2006/relationships/image" Target="../media/image69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66.png"/><Relationship Id="rId7" Type="http://schemas.openxmlformats.org/officeDocument/2006/relationships/image" Target="../media/image8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.png"/><Relationship Id="rId5" Type="http://schemas.openxmlformats.org/officeDocument/2006/relationships/image" Target="../media/image68.png"/><Relationship Id="rId10" Type="http://schemas.openxmlformats.org/officeDocument/2006/relationships/image" Target="../media/image85.jpeg"/><Relationship Id="rId4" Type="http://schemas.openxmlformats.org/officeDocument/2006/relationships/image" Target="../media/image67.png"/><Relationship Id="rId9" Type="http://schemas.openxmlformats.org/officeDocument/2006/relationships/image" Target="../media/image69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66.png"/><Relationship Id="rId7" Type="http://schemas.openxmlformats.org/officeDocument/2006/relationships/image" Target="../media/image8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.png"/><Relationship Id="rId5" Type="http://schemas.openxmlformats.org/officeDocument/2006/relationships/image" Target="../media/image68.png"/><Relationship Id="rId10" Type="http://schemas.openxmlformats.org/officeDocument/2006/relationships/image" Target="../media/image86.jpeg"/><Relationship Id="rId4" Type="http://schemas.openxmlformats.org/officeDocument/2006/relationships/image" Target="../media/image67.png"/><Relationship Id="rId9" Type="http://schemas.openxmlformats.org/officeDocument/2006/relationships/image" Target="../media/image69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66.png"/><Relationship Id="rId7" Type="http://schemas.openxmlformats.org/officeDocument/2006/relationships/image" Target="../media/image8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.png"/><Relationship Id="rId5" Type="http://schemas.openxmlformats.org/officeDocument/2006/relationships/image" Target="../media/image68.png"/><Relationship Id="rId10" Type="http://schemas.openxmlformats.org/officeDocument/2006/relationships/image" Target="../media/image87.jpeg"/><Relationship Id="rId4" Type="http://schemas.openxmlformats.org/officeDocument/2006/relationships/image" Target="../media/image67.png"/><Relationship Id="rId9" Type="http://schemas.openxmlformats.org/officeDocument/2006/relationships/image" Target="../media/image69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66.png"/><Relationship Id="rId7" Type="http://schemas.openxmlformats.org/officeDocument/2006/relationships/image" Target="../media/image8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.png"/><Relationship Id="rId5" Type="http://schemas.openxmlformats.org/officeDocument/2006/relationships/image" Target="../media/image68.png"/><Relationship Id="rId10" Type="http://schemas.openxmlformats.org/officeDocument/2006/relationships/image" Target="../media/image88.jpeg"/><Relationship Id="rId4" Type="http://schemas.openxmlformats.org/officeDocument/2006/relationships/image" Target="../media/image67.png"/><Relationship Id="rId9" Type="http://schemas.openxmlformats.org/officeDocument/2006/relationships/image" Target="../media/image69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66.png"/><Relationship Id="rId7" Type="http://schemas.openxmlformats.org/officeDocument/2006/relationships/image" Target="../media/image8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.png"/><Relationship Id="rId5" Type="http://schemas.openxmlformats.org/officeDocument/2006/relationships/image" Target="../media/image68.png"/><Relationship Id="rId10" Type="http://schemas.openxmlformats.org/officeDocument/2006/relationships/image" Target="../media/image89.jpeg"/><Relationship Id="rId4" Type="http://schemas.openxmlformats.org/officeDocument/2006/relationships/image" Target="../media/image67.png"/><Relationship Id="rId9" Type="http://schemas.openxmlformats.org/officeDocument/2006/relationships/image" Target="../media/image69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66.png"/><Relationship Id="rId7" Type="http://schemas.openxmlformats.org/officeDocument/2006/relationships/image" Target="../media/image8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.png"/><Relationship Id="rId5" Type="http://schemas.openxmlformats.org/officeDocument/2006/relationships/image" Target="../media/image68.png"/><Relationship Id="rId10" Type="http://schemas.openxmlformats.org/officeDocument/2006/relationships/image" Target="../media/image90.jpeg"/><Relationship Id="rId4" Type="http://schemas.openxmlformats.org/officeDocument/2006/relationships/image" Target="../media/image67.png"/><Relationship Id="rId9" Type="http://schemas.openxmlformats.org/officeDocument/2006/relationships/image" Target="../media/image69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66.png"/><Relationship Id="rId7" Type="http://schemas.openxmlformats.org/officeDocument/2006/relationships/image" Target="../media/image8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.png"/><Relationship Id="rId5" Type="http://schemas.openxmlformats.org/officeDocument/2006/relationships/image" Target="../media/image68.png"/><Relationship Id="rId10" Type="http://schemas.openxmlformats.org/officeDocument/2006/relationships/image" Target="../media/image91.jpeg"/><Relationship Id="rId4" Type="http://schemas.openxmlformats.org/officeDocument/2006/relationships/image" Target="../media/image67.png"/><Relationship Id="rId9" Type="http://schemas.openxmlformats.org/officeDocument/2006/relationships/image" Target="../media/image69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66.png"/><Relationship Id="rId7" Type="http://schemas.openxmlformats.org/officeDocument/2006/relationships/image" Target="../media/image8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.png"/><Relationship Id="rId5" Type="http://schemas.openxmlformats.org/officeDocument/2006/relationships/image" Target="../media/image68.png"/><Relationship Id="rId10" Type="http://schemas.openxmlformats.org/officeDocument/2006/relationships/image" Target="../media/image92.jpeg"/><Relationship Id="rId4" Type="http://schemas.openxmlformats.org/officeDocument/2006/relationships/image" Target="../media/image67.png"/><Relationship Id="rId9" Type="http://schemas.openxmlformats.org/officeDocument/2006/relationships/image" Target="../media/image6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66.png"/><Relationship Id="rId7" Type="http://schemas.openxmlformats.org/officeDocument/2006/relationships/image" Target="../media/image8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.png"/><Relationship Id="rId5" Type="http://schemas.openxmlformats.org/officeDocument/2006/relationships/image" Target="../media/image68.png"/><Relationship Id="rId10" Type="http://schemas.openxmlformats.org/officeDocument/2006/relationships/image" Target="../media/image93.jpeg"/><Relationship Id="rId4" Type="http://schemas.openxmlformats.org/officeDocument/2006/relationships/image" Target="../media/image67.png"/><Relationship Id="rId9" Type="http://schemas.openxmlformats.org/officeDocument/2006/relationships/image" Target="../media/image69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66.png"/><Relationship Id="rId7" Type="http://schemas.openxmlformats.org/officeDocument/2006/relationships/image" Target="../media/image8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.png"/><Relationship Id="rId5" Type="http://schemas.openxmlformats.org/officeDocument/2006/relationships/image" Target="../media/image68.png"/><Relationship Id="rId10" Type="http://schemas.openxmlformats.org/officeDocument/2006/relationships/image" Target="../media/image94.jpeg"/><Relationship Id="rId4" Type="http://schemas.openxmlformats.org/officeDocument/2006/relationships/image" Target="../media/image67.png"/><Relationship Id="rId9" Type="http://schemas.openxmlformats.org/officeDocument/2006/relationships/image" Target="../media/image69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66.png"/><Relationship Id="rId7" Type="http://schemas.openxmlformats.org/officeDocument/2006/relationships/image" Target="../media/image8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.png"/><Relationship Id="rId5" Type="http://schemas.openxmlformats.org/officeDocument/2006/relationships/image" Target="../media/image68.png"/><Relationship Id="rId10" Type="http://schemas.openxmlformats.org/officeDocument/2006/relationships/image" Target="../media/image95.jpeg"/><Relationship Id="rId4" Type="http://schemas.openxmlformats.org/officeDocument/2006/relationships/image" Target="../media/image67.png"/><Relationship Id="rId9" Type="http://schemas.openxmlformats.org/officeDocument/2006/relationships/image" Target="../media/image69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66.png"/><Relationship Id="rId7" Type="http://schemas.openxmlformats.org/officeDocument/2006/relationships/image" Target="../media/image8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.png"/><Relationship Id="rId5" Type="http://schemas.openxmlformats.org/officeDocument/2006/relationships/image" Target="../media/image68.png"/><Relationship Id="rId10" Type="http://schemas.openxmlformats.org/officeDocument/2006/relationships/image" Target="../media/image96.jpeg"/><Relationship Id="rId4" Type="http://schemas.openxmlformats.org/officeDocument/2006/relationships/image" Target="../media/image67.png"/><Relationship Id="rId9" Type="http://schemas.openxmlformats.org/officeDocument/2006/relationships/image" Target="../media/image69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66.png"/><Relationship Id="rId7" Type="http://schemas.openxmlformats.org/officeDocument/2006/relationships/image" Target="../media/image8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.png"/><Relationship Id="rId5" Type="http://schemas.openxmlformats.org/officeDocument/2006/relationships/image" Target="../media/image68.png"/><Relationship Id="rId10" Type="http://schemas.openxmlformats.org/officeDocument/2006/relationships/image" Target="../media/image97.jpeg"/><Relationship Id="rId4" Type="http://schemas.openxmlformats.org/officeDocument/2006/relationships/image" Target="../media/image67.png"/><Relationship Id="rId9" Type="http://schemas.openxmlformats.org/officeDocument/2006/relationships/image" Target="../media/image69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66.png"/><Relationship Id="rId7" Type="http://schemas.openxmlformats.org/officeDocument/2006/relationships/image" Target="../media/image8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.png"/><Relationship Id="rId5" Type="http://schemas.openxmlformats.org/officeDocument/2006/relationships/image" Target="../media/image68.png"/><Relationship Id="rId10" Type="http://schemas.openxmlformats.org/officeDocument/2006/relationships/image" Target="../media/image98.jpeg"/><Relationship Id="rId4" Type="http://schemas.openxmlformats.org/officeDocument/2006/relationships/image" Target="../media/image67.png"/><Relationship Id="rId9" Type="http://schemas.openxmlformats.org/officeDocument/2006/relationships/image" Target="../media/image69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66.png"/><Relationship Id="rId7" Type="http://schemas.openxmlformats.org/officeDocument/2006/relationships/image" Target="../media/image8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.png"/><Relationship Id="rId5" Type="http://schemas.openxmlformats.org/officeDocument/2006/relationships/image" Target="../media/image68.png"/><Relationship Id="rId10" Type="http://schemas.openxmlformats.org/officeDocument/2006/relationships/image" Target="../media/image99.jpeg"/><Relationship Id="rId4" Type="http://schemas.openxmlformats.org/officeDocument/2006/relationships/image" Target="../media/image67.png"/><Relationship Id="rId9" Type="http://schemas.openxmlformats.org/officeDocument/2006/relationships/image" Target="../media/image69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66.png"/><Relationship Id="rId7" Type="http://schemas.openxmlformats.org/officeDocument/2006/relationships/image" Target="../media/image8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.png"/><Relationship Id="rId5" Type="http://schemas.openxmlformats.org/officeDocument/2006/relationships/image" Target="../media/image68.png"/><Relationship Id="rId10" Type="http://schemas.openxmlformats.org/officeDocument/2006/relationships/image" Target="../media/image100.png"/><Relationship Id="rId4" Type="http://schemas.openxmlformats.org/officeDocument/2006/relationships/image" Target="../media/image67.png"/><Relationship Id="rId9" Type="http://schemas.openxmlformats.org/officeDocument/2006/relationships/image" Target="../media/image69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66.png"/><Relationship Id="rId7" Type="http://schemas.openxmlformats.org/officeDocument/2006/relationships/image" Target="../media/image8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.png"/><Relationship Id="rId5" Type="http://schemas.openxmlformats.org/officeDocument/2006/relationships/image" Target="../media/image68.png"/><Relationship Id="rId10" Type="http://schemas.openxmlformats.org/officeDocument/2006/relationships/image" Target="../media/image101.jpeg"/><Relationship Id="rId4" Type="http://schemas.openxmlformats.org/officeDocument/2006/relationships/image" Target="../media/image67.png"/><Relationship Id="rId9" Type="http://schemas.openxmlformats.org/officeDocument/2006/relationships/image" Target="../media/image69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66.png"/><Relationship Id="rId7" Type="http://schemas.openxmlformats.org/officeDocument/2006/relationships/image" Target="../media/image8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.png"/><Relationship Id="rId5" Type="http://schemas.openxmlformats.org/officeDocument/2006/relationships/image" Target="../media/image68.png"/><Relationship Id="rId10" Type="http://schemas.openxmlformats.org/officeDocument/2006/relationships/image" Target="../media/image102.jpeg"/><Relationship Id="rId4" Type="http://schemas.openxmlformats.org/officeDocument/2006/relationships/image" Target="../media/image67.png"/><Relationship Id="rId9" Type="http://schemas.openxmlformats.org/officeDocument/2006/relationships/image" Target="../media/image6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66.png"/><Relationship Id="rId7" Type="http://schemas.openxmlformats.org/officeDocument/2006/relationships/image" Target="../media/image8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.png"/><Relationship Id="rId5" Type="http://schemas.openxmlformats.org/officeDocument/2006/relationships/image" Target="../media/image68.png"/><Relationship Id="rId10" Type="http://schemas.openxmlformats.org/officeDocument/2006/relationships/image" Target="../media/image103.jpeg"/><Relationship Id="rId4" Type="http://schemas.openxmlformats.org/officeDocument/2006/relationships/image" Target="../media/image67.png"/><Relationship Id="rId9" Type="http://schemas.openxmlformats.org/officeDocument/2006/relationships/image" Target="../media/image69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66.png"/><Relationship Id="rId7" Type="http://schemas.openxmlformats.org/officeDocument/2006/relationships/image" Target="../media/image8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.png"/><Relationship Id="rId5" Type="http://schemas.openxmlformats.org/officeDocument/2006/relationships/image" Target="../media/image68.png"/><Relationship Id="rId10" Type="http://schemas.openxmlformats.org/officeDocument/2006/relationships/image" Target="../media/image104.jpeg"/><Relationship Id="rId4" Type="http://schemas.openxmlformats.org/officeDocument/2006/relationships/image" Target="../media/image67.png"/><Relationship Id="rId9" Type="http://schemas.openxmlformats.org/officeDocument/2006/relationships/image" Target="../media/image69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66.png"/><Relationship Id="rId7" Type="http://schemas.openxmlformats.org/officeDocument/2006/relationships/image" Target="../media/image8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.png"/><Relationship Id="rId5" Type="http://schemas.openxmlformats.org/officeDocument/2006/relationships/image" Target="../media/image68.png"/><Relationship Id="rId10" Type="http://schemas.openxmlformats.org/officeDocument/2006/relationships/image" Target="../media/image105.jpeg"/><Relationship Id="rId4" Type="http://schemas.openxmlformats.org/officeDocument/2006/relationships/image" Target="../media/image67.png"/><Relationship Id="rId9" Type="http://schemas.openxmlformats.org/officeDocument/2006/relationships/image" Target="../media/image69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66.png"/><Relationship Id="rId7" Type="http://schemas.openxmlformats.org/officeDocument/2006/relationships/image" Target="../media/image8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.png"/><Relationship Id="rId5" Type="http://schemas.openxmlformats.org/officeDocument/2006/relationships/image" Target="../media/image68.png"/><Relationship Id="rId10" Type="http://schemas.openxmlformats.org/officeDocument/2006/relationships/image" Target="../media/image106.jpeg"/><Relationship Id="rId4" Type="http://schemas.openxmlformats.org/officeDocument/2006/relationships/image" Target="../media/image67.png"/><Relationship Id="rId9" Type="http://schemas.openxmlformats.org/officeDocument/2006/relationships/image" Target="../media/image69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66.png"/><Relationship Id="rId7" Type="http://schemas.openxmlformats.org/officeDocument/2006/relationships/image" Target="../media/image8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.png"/><Relationship Id="rId5" Type="http://schemas.openxmlformats.org/officeDocument/2006/relationships/image" Target="../media/image68.png"/><Relationship Id="rId10" Type="http://schemas.openxmlformats.org/officeDocument/2006/relationships/image" Target="../media/image107.jpeg"/><Relationship Id="rId4" Type="http://schemas.openxmlformats.org/officeDocument/2006/relationships/image" Target="../media/image67.png"/><Relationship Id="rId9" Type="http://schemas.openxmlformats.org/officeDocument/2006/relationships/image" Target="../media/image69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66.png"/><Relationship Id="rId7" Type="http://schemas.openxmlformats.org/officeDocument/2006/relationships/image" Target="../media/image8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.png"/><Relationship Id="rId5" Type="http://schemas.openxmlformats.org/officeDocument/2006/relationships/image" Target="../media/image68.png"/><Relationship Id="rId10" Type="http://schemas.openxmlformats.org/officeDocument/2006/relationships/image" Target="../media/image108.jpeg"/><Relationship Id="rId4" Type="http://schemas.openxmlformats.org/officeDocument/2006/relationships/image" Target="../media/image67.png"/><Relationship Id="rId9" Type="http://schemas.openxmlformats.org/officeDocument/2006/relationships/image" Target="../media/image69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66.png"/><Relationship Id="rId7" Type="http://schemas.openxmlformats.org/officeDocument/2006/relationships/image" Target="../media/image8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.png"/><Relationship Id="rId5" Type="http://schemas.openxmlformats.org/officeDocument/2006/relationships/image" Target="../media/image68.png"/><Relationship Id="rId10" Type="http://schemas.openxmlformats.org/officeDocument/2006/relationships/image" Target="../media/image109.jpeg"/><Relationship Id="rId4" Type="http://schemas.openxmlformats.org/officeDocument/2006/relationships/image" Target="../media/image67.png"/><Relationship Id="rId9" Type="http://schemas.openxmlformats.org/officeDocument/2006/relationships/image" Target="../media/image69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66.png"/><Relationship Id="rId7" Type="http://schemas.openxmlformats.org/officeDocument/2006/relationships/image" Target="../media/image8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.png"/><Relationship Id="rId5" Type="http://schemas.openxmlformats.org/officeDocument/2006/relationships/image" Target="../media/image68.png"/><Relationship Id="rId10" Type="http://schemas.openxmlformats.org/officeDocument/2006/relationships/image" Target="../media/image110.jpeg"/><Relationship Id="rId4" Type="http://schemas.openxmlformats.org/officeDocument/2006/relationships/image" Target="../media/image67.png"/><Relationship Id="rId9" Type="http://schemas.openxmlformats.org/officeDocument/2006/relationships/image" Target="../media/image69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66.png"/><Relationship Id="rId7" Type="http://schemas.openxmlformats.org/officeDocument/2006/relationships/image" Target="../media/image8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.png"/><Relationship Id="rId5" Type="http://schemas.openxmlformats.org/officeDocument/2006/relationships/image" Target="../media/image68.png"/><Relationship Id="rId10" Type="http://schemas.openxmlformats.org/officeDocument/2006/relationships/image" Target="../media/image111.jpeg"/><Relationship Id="rId4" Type="http://schemas.openxmlformats.org/officeDocument/2006/relationships/image" Target="../media/image67.png"/><Relationship Id="rId9" Type="http://schemas.openxmlformats.org/officeDocument/2006/relationships/image" Target="../media/image69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66.png"/><Relationship Id="rId7" Type="http://schemas.openxmlformats.org/officeDocument/2006/relationships/image" Target="../media/image8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Relationship Id="rId9" Type="http://schemas.openxmlformats.org/officeDocument/2006/relationships/image" Target="../media/image6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image" Target="../media/image40.png"/><Relationship Id="rId7" Type="http://schemas.openxmlformats.org/officeDocument/2006/relationships/image" Target="../media/image44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10" Type="http://schemas.openxmlformats.org/officeDocument/2006/relationships/image" Target="../media/image47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image" Target="../media/image40.png"/><Relationship Id="rId7" Type="http://schemas.openxmlformats.org/officeDocument/2006/relationships/image" Target="../media/image48.jpeg"/><Relationship Id="rId12" Type="http://schemas.openxmlformats.org/officeDocument/2006/relationships/image" Target="../media/image53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11" Type="http://schemas.openxmlformats.org/officeDocument/2006/relationships/image" Target="../media/image52.png"/><Relationship Id="rId5" Type="http://schemas.openxmlformats.org/officeDocument/2006/relationships/image" Target="../media/image42.png"/><Relationship Id="rId10" Type="http://schemas.openxmlformats.org/officeDocument/2006/relationships/image" Target="../media/image51.png"/><Relationship Id="rId4" Type="http://schemas.openxmlformats.org/officeDocument/2006/relationships/image" Target="../media/image41.png"/><Relationship Id="rId9" Type="http://schemas.openxmlformats.org/officeDocument/2006/relationships/image" Target="../media/image5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3" Type="http://schemas.openxmlformats.org/officeDocument/2006/relationships/image" Target="../media/image40.png"/><Relationship Id="rId7" Type="http://schemas.openxmlformats.org/officeDocument/2006/relationships/image" Target="../media/image54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Relationship Id="rId9" Type="http://schemas.openxmlformats.org/officeDocument/2006/relationships/image" Target="../media/image56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40.png"/><Relationship Id="rId7" Type="http://schemas.openxmlformats.org/officeDocument/2006/relationships/image" Target="../media/image57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40.png"/><Relationship Id="rId7" Type="http://schemas.openxmlformats.org/officeDocument/2006/relationships/image" Target="../media/image59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836348" y="2867025"/>
            <a:ext cx="7020703" cy="149015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ru-RU" sz="4800" spc="250" dirty="0">
                <a:solidFill>
                  <a:srgbClr val="347BB4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 Минно-взрывная опасность</a:t>
            </a:r>
          </a:p>
        </p:txBody>
      </p:sp>
      <p:sp>
        <p:nvSpPr>
          <p:cNvPr id="55" name="Номер слайда 54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t>1</a:t>
            </a:fld>
            <a:endParaRPr lang="ru-RU"/>
          </a:p>
        </p:txBody>
      </p:sp>
      <p:grpSp>
        <p:nvGrpSpPr>
          <p:cNvPr id="56" name="Группа 55"/>
          <p:cNvGrpSpPr/>
          <p:nvPr/>
        </p:nvGrpSpPr>
        <p:grpSpPr>
          <a:xfrm>
            <a:off x="5651500" y="324727"/>
            <a:ext cx="4706420" cy="1347151"/>
            <a:chOff x="6212427" y="233342"/>
            <a:chExt cx="4706420" cy="1347151"/>
          </a:xfrm>
        </p:grpSpPr>
        <p:grpSp>
          <p:nvGrpSpPr>
            <p:cNvPr id="57" name="object 3"/>
            <p:cNvGrpSpPr/>
            <p:nvPr/>
          </p:nvGrpSpPr>
          <p:grpSpPr>
            <a:xfrm>
              <a:off x="6212427" y="233342"/>
              <a:ext cx="1154430" cy="1332865"/>
              <a:chOff x="3365432" y="2447388"/>
              <a:chExt cx="1154430" cy="1332865"/>
            </a:xfrm>
          </p:grpSpPr>
          <p:sp>
            <p:nvSpPr>
              <p:cNvPr id="100" name="object 4"/>
              <p:cNvSpPr/>
              <p:nvPr/>
            </p:nvSpPr>
            <p:spPr>
              <a:xfrm>
                <a:off x="3365423" y="2447391"/>
                <a:ext cx="1154430" cy="1332865"/>
              </a:xfrm>
              <a:custGeom>
                <a:avLst/>
                <a:gdLst/>
                <a:ahLst/>
                <a:cxnLst/>
                <a:rect l="l" t="t" r="r" b="b"/>
                <a:pathLst>
                  <a:path w="1154429" h="1332864">
                    <a:moveTo>
                      <a:pt x="339991" y="605764"/>
                    </a:moveTo>
                    <a:lnTo>
                      <a:pt x="329399" y="611886"/>
                    </a:lnTo>
                    <a:lnTo>
                      <a:pt x="329399" y="624116"/>
                    </a:lnTo>
                    <a:lnTo>
                      <a:pt x="329399" y="994422"/>
                    </a:lnTo>
                    <a:lnTo>
                      <a:pt x="170929" y="1085900"/>
                    </a:lnTo>
                    <a:lnTo>
                      <a:pt x="10604" y="993330"/>
                    </a:lnTo>
                    <a:lnTo>
                      <a:pt x="10604" y="808164"/>
                    </a:lnTo>
                    <a:lnTo>
                      <a:pt x="329399" y="624116"/>
                    </a:lnTo>
                    <a:lnTo>
                      <a:pt x="329399" y="611886"/>
                    </a:lnTo>
                    <a:lnTo>
                      <a:pt x="0" y="802043"/>
                    </a:lnTo>
                    <a:lnTo>
                      <a:pt x="0" y="999451"/>
                    </a:lnTo>
                    <a:lnTo>
                      <a:pt x="170929" y="1098130"/>
                    </a:lnTo>
                    <a:lnTo>
                      <a:pt x="192125" y="1085900"/>
                    </a:lnTo>
                    <a:lnTo>
                      <a:pt x="339991" y="1000544"/>
                    </a:lnTo>
                    <a:lnTo>
                      <a:pt x="339991" y="624116"/>
                    </a:lnTo>
                    <a:lnTo>
                      <a:pt x="339991" y="605764"/>
                    </a:lnTo>
                    <a:close/>
                  </a:path>
                  <a:path w="1154429" h="1332864">
                    <a:moveTo>
                      <a:pt x="339991" y="136855"/>
                    </a:moveTo>
                    <a:lnTo>
                      <a:pt x="329399" y="142976"/>
                    </a:lnTo>
                    <a:lnTo>
                      <a:pt x="329399" y="155206"/>
                    </a:lnTo>
                    <a:lnTo>
                      <a:pt x="329399" y="523290"/>
                    </a:lnTo>
                    <a:lnTo>
                      <a:pt x="10617" y="707364"/>
                    </a:lnTo>
                    <a:lnTo>
                      <a:pt x="10617" y="339229"/>
                    </a:lnTo>
                    <a:lnTo>
                      <a:pt x="329399" y="155206"/>
                    </a:lnTo>
                    <a:lnTo>
                      <a:pt x="329399" y="142976"/>
                    </a:lnTo>
                    <a:lnTo>
                      <a:pt x="12" y="333146"/>
                    </a:lnTo>
                    <a:lnTo>
                      <a:pt x="12" y="725716"/>
                    </a:lnTo>
                    <a:lnTo>
                      <a:pt x="31788" y="707364"/>
                    </a:lnTo>
                    <a:lnTo>
                      <a:pt x="339991" y="529412"/>
                    </a:lnTo>
                    <a:lnTo>
                      <a:pt x="339991" y="155206"/>
                    </a:lnTo>
                    <a:lnTo>
                      <a:pt x="339991" y="136855"/>
                    </a:lnTo>
                    <a:close/>
                  </a:path>
                  <a:path w="1154429" h="1332864">
                    <a:moveTo>
                      <a:pt x="747966" y="841336"/>
                    </a:moveTo>
                    <a:lnTo>
                      <a:pt x="737400" y="847445"/>
                    </a:lnTo>
                    <a:lnTo>
                      <a:pt x="737400" y="859688"/>
                    </a:lnTo>
                    <a:lnTo>
                      <a:pt x="737400" y="1227810"/>
                    </a:lnTo>
                    <a:lnTo>
                      <a:pt x="577049" y="1320406"/>
                    </a:lnTo>
                    <a:lnTo>
                      <a:pt x="258241" y="1136307"/>
                    </a:lnTo>
                    <a:lnTo>
                      <a:pt x="737400" y="859688"/>
                    </a:lnTo>
                    <a:lnTo>
                      <a:pt x="737400" y="847445"/>
                    </a:lnTo>
                    <a:lnTo>
                      <a:pt x="237058" y="1136307"/>
                    </a:lnTo>
                    <a:lnTo>
                      <a:pt x="577049" y="1332623"/>
                    </a:lnTo>
                    <a:lnTo>
                      <a:pt x="598208" y="1320406"/>
                    </a:lnTo>
                    <a:lnTo>
                      <a:pt x="747966" y="1233932"/>
                    </a:lnTo>
                    <a:lnTo>
                      <a:pt x="747966" y="859688"/>
                    </a:lnTo>
                    <a:lnTo>
                      <a:pt x="747966" y="841336"/>
                    </a:lnTo>
                    <a:close/>
                  </a:path>
                  <a:path w="1154429" h="1332864">
                    <a:moveTo>
                      <a:pt x="917016" y="196278"/>
                    </a:moveTo>
                    <a:lnTo>
                      <a:pt x="895832" y="184061"/>
                    </a:lnTo>
                    <a:lnTo>
                      <a:pt x="895832" y="196278"/>
                    </a:lnTo>
                    <a:lnTo>
                      <a:pt x="416699" y="472897"/>
                    </a:lnTo>
                    <a:lnTo>
                      <a:pt x="416699" y="104800"/>
                    </a:lnTo>
                    <a:lnTo>
                      <a:pt x="577037" y="12230"/>
                    </a:lnTo>
                    <a:lnTo>
                      <a:pt x="895832" y="196278"/>
                    </a:lnTo>
                    <a:lnTo>
                      <a:pt x="895832" y="184061"/>
                    </a:lnTo>
                    <a:lnTo>
                      <a:pt x="598220" y="12230"/>
                    </a:lnTo>
                    <a:lnTo>
                      <a:pt x="577037" y="0"/>
                    </a:lnTo>
                    <a:lnTo>
                      <a:pt x="406095" y="98679"/>
                    </a:lnTo>
                    <a:lnTo>
                      <a:pt x="406095" y="491236"/>
                    </a:lnTo>
                    <a:lnTo>
                      <a:pt x="437857" y="472897"/>
                    </a:lnTo>
                    <a:lnTo>
                      <a:pt x="917016" y="196278"/>
                    </a:lnTo>
                    <a:close/>
                  </a:path>
                  <a:path w="1154429" h="1332864">
                    <a:moveTo>
                      <a:pt x="1154074" y="333133"/>
                    </a:moveTo>
                    <a:lnTo>
                      <a:pt x="1143469" y="327012"/>
                    </a:lnTo>
                    <a:lnTo>
                      <a:pt x="1143469" y="339255"/>
                    </a:lnTo>
                    <a:lnTo>
                      <a:pt x="1143469" y="524370"/>
                    </a:lnTo>
                    <a:lnTo>
                      <a:pt x="824712" y="708444"/>
                    </a:lnTo>
                    <a:lnTo>
                      <a:pt x="824712" y="338137"/>
                    </a:lnTo>
                    <a:lnTo>
                      <a:pt x="983119" y="246646"/>
                    </a:lnTo>
                    <a:lnTo>
                      <a:pt x="1143469" y="339255"/>
                    </a:lnTo>
                    <a:lnTo>
                      <a:pt x="1143469" y="327012"/>
                    </a:lnTo>
                    <a:lnTo>
                      <a:pt x="1004303" y="246646"/>
                    </a:lnTo>
                    <a:lnTo>
                      <a:pt x="983119" y="234416"/>
                    </a:lnTo>
                    <a:lnTo>
                      <a:pt x="814108" y="332041"/>
                    </a:lnTo>
                    <a:lnTo>
                      <a:pt x="814108" y="726808"/>
                    </a:lnTo>
                    <a:lnTo>
                      <a:pt x="845908" y="708444"/>
                    </a:lnTo>
                    <a:lnTo>
                      <a:pt x="1154074" y="530491"/>
                    </a:lnTo>
                    <a:lnTo>
                      <a:pt x="1154074" y="333133"/>
                    </a:lnTo>
                    <a:close/>
                  </a:path>
                </a:pathLst>
              </a:custGeom>
              <a:solidFill>
                <a:srgbClr val="81868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101" name="object 5"/>
              <p:cNvPicPr/>
              <p:nvPr/>
            </p:nvPicPr>
            <p:blipFill>
              <a:blip r:embed="rId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776852" y="3062338"/>
                <a:ext cx="292925" cy="338226"/>
              </a:xfrm>
              <a:prstGeom prst="rect">
                <a:avLst/>
              </a:prstGeom>
            </p:spPr>
          </p:pic>
          <p:sp>
            <p:nvSpPr>
              <p:cNvPr id="102" name="object 6"/>
              <p:cNvSpPr/>
              <p:nvPr/>
            </p:nvSpPr>
            <p:spPr>
              <a:xfrm>
                <a:off x="4179536" y="3054275"/>
                <a:ext cx="340360" cy="589280"/>
              </a:xfrm>
              <a:custGeom>
                <a:avLst/>
                <a:gdLst/>
                <a:ahLst/>
                <a:cxnLst/>
                <a:rect l="l" t="t" r="r" b="b"/>
                <a:pathLst>
                  <a:path w="340360" h="589279">
                    <a:moveTo>
                      <a:pt x="339966" y="0"/>
                    </a:moveTo>
                    <a:lnTo>
                      <a:pt x="0" y="196278"/>
                    </a:lnTo>
                    <a:lnTo>
                      <a:pt x="0" y="588886"/>
                    </a:lnTo>
                    <a:lnTo>
                      <a:pt x="31779" y="570534"/>
                    </a:lnTo>
                    <a:lnTo>
                      <a:pt x="10604" y="570534"/>
                    </a:lnTo>
                    <a:lnTo>
                      <a:pt x="10604" y="202374"/>
                    </a:lnTo>
                    <a:lnTo>
                      <a:pt x="329361" y="18326"/>
                    </a:lnTo>
                    <a:lnTo>
                      <a:pt x="339966" y="18326"/>
                    </a:lnTo>
                    <a:lnTo>
                      <a:pt x="339966" y="0"/>
                    </a:lnTo>
                    <a:close/>
                  </a:path>
                  <a:path w="340360" h="589279">
                    <a:moveTo>
                      <a:pt x="339966" y="18326"/>
                    </a:moveTo>
                    <a:lnTo>
                      <a:pt x="329361" y="18326"/>
                    </a:lnTo>
                    <a:lnTo>
                      <a:pt x="329361" y="386448"/>
                    </a:lnTo>
                    <a:lnTo>
                      <a:pt x="10604" y="570534"/>
                    </a:lnTo>
                    <a:lnTo>
                      <a:pt x="31779" y="570534"/>
                    </a:lnTo>
                    <a:lnTo>
                      <a:pt x="339966" y="392569"/>
                    </a:lnTo>
                    <a:lnTo>
                      <a:pt x="339966" y="18326"/>
                    </a:lnTo>
                    <a:close/>
                  </a:path>
                </a:pathLst>
              </a:custGeom>
              <a:solidFill>
                <a:srgbClr val="81868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103" name="object 7"/>
              <p:cNvPicPr/>
              <p:nvPr/>
            </p:nvPicPr>
            <p:blipFill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815168" y="2826765"/>
                <a:ext cx="292925" cy="338239"/>
              </a:xfrm>
              <a:prstGeom prst="rect">
                <a:avLst/>
              </a:prstGeom>
            </p:spPr>
          </p:pic>
          <p:pic>
            <p:nvPicPr>
              <p:cNvPr id="104" name="object 8"/>
              <p:cNvPicPr/>
              <p:nvPr/>
            </p:nvPicPr>
            <p:blipFill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951084" y="2826765"/>
                <a:ext cx="157010" cy="338239"/>
              </a:xfrm>
              <a:prstGeom prst="rect">
                <a:avLst/>
              </a:prstGeom>
            </p:spPr>
          </p:pic>
          <p:pic>
            <p:nvPicPr>
              <p:cNvPr id="105" name="object 9"/>
              <p:cNvPicPr/>
              <p:nvPr/>
            </p:nvPicPr>
            <p:blipFill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776852" y="3140951"/>
                <a:ext cx="292925" cy="259626"/>
              </a:xfrm>
              <a:prstGeom prst="rect">
                <a:avLst/>
              </a:prstGeom>
            </p:spPr>
          </p:pic>
        </p:grpSp>
        <p:grpSp>
          <p:nvGrpSpPr>
            <p:cNvPr id="58" name="object 10"/>
            <p:cNvGrpSpPr/>
            <p:nvPr/>
          </p:nvGrpSpPr>
          <p:grpSpPr>
            <a:xfrm>
              <a:off x="7641359" y="411446"/>
              <a:ext cx="1617345" cy="271145"/>
              <a:chOff x="4794364" y="2625492"/>
              <a:chExt cx="1617345" cy="271145"/>
            </a:xfrm>
          </p:grpSpPr>
          <p:sp>
            <p:nvSpPr>
              <p:cNvPr id="93" name="object 11"/>
              <p:cNvSpPr/>
              <p:nvPr/>
            </p:nvSpPr>
            <p:spPr>
              <a:xfrm>
                <a:off x="4794364" y="2627947"/>
                <a:ext cx="160655" cy="219710"/>
              </a:xfrm>
              <a:custGeom>
                <a:avLst/>
                <a:gdLst/>
                <a:ahLst/>
                <a:cxnLst/>
                <a:rect l="l" t="t" r="r" b="b"/>
                <a:pathLst>
                  <a:path w="160654" h="219710">
                    <a:moveTo>
                      <a:pt x="160578" y="0"/>
                    </a:moveTo>
                    <a:lnTo>
                      <a:pt x="117576" y="0"/>
                    </a:lnTo>
                    <a:lnTo>
                      <a:pt x="117576" y="88900"/>
                    </a:lnTo>
                    <a:lnTo>
                      <a:pt x="42989" y="88900"/>
                    </a:lnTo>
                    <a:lnTo>
                      <a:pt x="42989" y="0"/>
                    </a:lnTo>
                    <a:lnTo>
                      <a:pt x="0" y="0"/>
                    </a:lnTo>
                    <a:lnTo>
                      <a:pt x="0" y="88900"/>
                    </a:lnTo>
                    <a:lnTo>
                      <a:pt x="0" y="127000"/>
                    </a:lnTo>
                    <a:lnTo>
                      <a:pt x="0" y="219710"/>
                    </a:lnTo>
                    <a:lnTo>
                      <a:pt x="42989" y="219710"/>
                    </a:lnTo>
                    <a:lnTo>
                      <a:pt x="42989" y="127000"/>
                    </a:lnTo>
                    <a:lnTo>
                      <a:pt x="117576" y="127000"/>
                    </a:lnTo>
                    <a:lnTo>
                      <a:pt x="117576" y="219710"/>
                    </a:lnTo>
                    <a:lnTo>
                      <a:pt x="160578" y="219710"/>
                    </a:lnTo>
                    <a:lnTo>
                      <a:pt x="160578" y="127000"/>
                    </a:lnTo>
                    <a:lnTo>
                      <a:pt x="160578" y="88900"/>
                    </a:lnTo>
                    <a:lnTo>
                      <a:pt x="160578" y="0"/>
                    </a:lnTo>
                    <a:close/>
                  </a:path>
                </a:pathLst>
              </a:custGeom>
              <a:solidFill>
                <a:srgbClr val="11141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94" name="object 12"/>
              <p:cNvPicPr/>
              <p:nvPr/>
            </p:nvPicPr>
            <p:blipFill>
              <a:blip r:embed="rId6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982170" y="2627355"/>
                <a:ext cx="194297" cy="220294"/>
              </a:xfrm>
              <a:prstGeom prst="rect">
                <a:avLst/>
              </a:prstGeom>
            </p:spPr>
          </p:pic>
          <p:sp>
            <p:nvSpPr>
              <p:cNvPr id="95" name="object 13"/>
              <p:cNvSpPr/>
              <p:nvPr/>
            </p:nvSpPr>
            <p:spPr>
              <a:xfrm>
                <a:off x="5203685" y="2627286"/>
                <a:ext cx="186690" cy="269240"/>
              </a:xfrm>
              <a:custGeom>
                <a:avLst/>
                <a:gdLst/>
                <a:ahLst/>
                <a:cxnLst/>
                <a:rect l="l" t="t" r="r" b="b"/>
                <a:pathLst>
                  <a:path w="186689" h="269239">
                    <a:moveTo>
                      <a:pt x="186270" y="181610"/>
                    </a:moveTo>
                    <a:lnTo>
                      <a:pt x="160591" y="181610"/>
                    </a:lnTo>
                    <a:lnTo>
                      <a:pt x="160591" y="0"/>
                    </a:lnTo>
                    <a:lnTo>
                      <a:pt x="117589" y="0"/>
                    </a:lnTo>
                    <a:lnTo>
                      <a:pt x="117589" y="181610"/>
                    </a:lnTo>
                    <a:lnTo>
                      <a:pt x="42989" y="181610"/>
                    </a:lnTo>
                    <a:lnTo>
                      <a:pt x="42989" y="0"/>
                    </a:lnTo>
                    <a:lnTo>
                      <a:pt x="0" y="0"/>
                    </a:lnTo>
                    <a:lnTo>
                      <a:pt x="0" y="181610"/>
                    </a:lnTo>
                    <a:lnTo>
                      <a:pt x="0" y="220980"/>
                    </a:lnTo>
                    <a:lnTo>
                      <a:pt x="144805" y="220980"/>
                    </a:lnTo>
                    <a:lnTo>
                      <a:pt x="144805" y="269240"/>
                    </a:lnTo>
                    <a:lnTo>
                      <a:pt x="186270" y="269240"/>
                    </a:lnTo>
                    <a:lnTo>
                      <a:pt x="186270" y="220980"/>
                    </a:lnTo>
                    <a:lnTo>
                      <a:pt x="186270" y="181610"/>
                    </a:lnTo>
                    <a:close/>
                  </a:path>
                </a:pathLst>
              </a:custGeom>
              <a:solidFill>
                <a:srgbClr val="11141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96" name="object 14"/>
              <p:cNvPicPr/>
              <p:nvPr/>
            </p:nvPicPr>
            <p:blipFill>
              <a:blip r:embed="rId7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423971" y="2627351"/>
                <a:ext cx="167081" cy="220294"/>
              </a:xfrm>
              <a:prstGeom prst="rect">
                <a:avLst/>
              </a:prstGeom>
            </p:spPr>
          </p:pic>
          <p:pic>
            <p:nvPicPr>
              <p:cNvPr id="97" name="object 15"/>
              <p:cNvPicPr/>
              <p:nvPr/>
            </p:nvPicPr>
            <p:blipFill>
              <a:blip r:embed="rId8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635063" y="2625492"/>
                <a:ext cx="162599" cy="224002"/>
              </a:xfrm>
              <a:prstGeom prst="rect">
                <a:avLst/>
              </a:prstGeom>
            </p:spPr>
          </p:pic>
          <p:sp>
            <p:nvSpPr>
              <p:cNvPr id="98" name="object 16"/>
              <p:cNvSpPr/>
              <p:nvPr/>
            </p:nvSpPr>
            <p:spPr>
              <a:xfrm>
                <a:off x="5841682" y="2627947"/>
                <a:ext cx="160655" cy="219710"/>
              </a:xfrm>
              <a:custGeom>
                <a:avLst/>
                <a:gdLst/>
                <a:ahLst/>
                <a:cxnLst/>
                <a:rect l="l" t="t" r="r" b="b"/>
                <a:pathLst>
                  <a:path w="160654" h="219710">
                    <a:moveTo>
                      <a:pt x="160578" y="0"/>
                    </a:moveTo>
                    <a:lnTo>
                      <a:pt x="117576" y="0"/>
                    </a:lnTo>
                    <a:lnTo>
                      <a:pt x="117576" y="88900"/>
                    </a:lnTo>
                    <a:lnTo>
                      <a:pt x="42989" y="88900"/>
                    </a:lnTo>
                    <a:lnTo>
                      <a:pt x="42989" y="0"/>
                    </a:lnTo>
                    <a:lnTo>
                      <a:pt x="0" y="0"/>
                    </a:lnTo>
                    <a:lnTo>
                      <a:pt x="0" y="88900"/>
                    </a:lnTo>
                    <a:lnTo>
                      <a:pt x="0" y="127000"/>
                    </a:lnTo>
                    <a:lnTo>
                      <a:pt x="0" y="219710"/>
                    </a:lnTo>
                    <a:lnTo>
                      <a:pt x="42989" y="219710"/>
                    </a:lnTo>
                    <a:lnTo>
                      <a:pt x="42989" y="127000"/>
                    </a:lnTo>
                    <a:lnTo>
                      <a:pt x="117576" y="127000"/>
                    </a:lnTo>
                    <a:lnTo>
                      <a:pt x="117576" y="219710"/>
                    </a:lnTo>
                    <a:lnTo>
                      <a:pt x="160578" y="219710"/>
                    </a:lnTo>
                    <a:lnTo>
                      <a:pt x="160578" y="127000"/>
                    </a:lnTo>
                    <a:lnTo>
                      <a:pt x="160578" y="88900"/>
                    </a:lnTo>
                    <a:lnTo>
                      <a:pt x="160578" y="0"/>
                    </a:lnTo>
                    <a:close/>
                  </a:path>
                </a:pathLst>
              </a:custGeom>
              <a:solidFill>
                <a:srgbClr val="11141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99" name="object 17"/>
              <p:cNvPicPr/>
              <p:nvPr/>
            </p:nvPicPr>
            <p:blipFill>
              <a:blip r:embed="rId9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029491" y="2627351"/>
                <a:ext cx="382101" cy="220298"/>
              </a:xfrm>
              <a:prstGeom prst="rect">
                <a:avLst/>
              </a:prstGeom>
            </p:spPr>
          </p:pic>
        </p:grpSp>
        <p:grpSp>
          <p:nvGrpSpPr>
            <p:cNvPr id="59" name="object 18"/>
            <p:cNvGrpSpPr/>
            <p:nvPr/>
          </p:nvGrpSpPr>
          <p:grpSpPr>
            <a:xfrm>
              <a:off x="9310236" y="413285"/>
              <a:ext cx="354965" cy="220345"/>
              <a:chOff x="6463241" y="2627331"/>
              <a:chExt cx="354965" cy="220345"/>
            </a:xfrm>
          </p:grpSpPr>
          <p:pic>
            <p:nvPicPr>
              <p:cNvPr id="91" name="object 19"/>
              <p:cNvPicPr/>
              <p:nvPr/>
            </p:nvPicPr>
            <p:blipFill>
              <a:blip r:embed="rId10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463241" y="2627331"/>
                <a:ext cx="158114" cy="220306"/>
              </a:xfrm>
              <a:prstGeom prst="rect">
                <a:avLst/>
              </a:prstGeom>
            </p:spPr>
          </p:pic>
          <p:sp>
            <p:nvSpPr>
              <p:cNvPr id="92" name="object 20"/>
              <p:cNvSpPr/>
              <p:nvPr/>
            </p:nvSpPr>
            <p:spPr>
              <a:xfrm>
                <a:off x="6657530" y="2627947"/>
                <a:ext cx="160655" cy="219710"/>
              </a:xfrm>
              <a:custGeom>
                <a:avLst/>
                <a:gdLst/>
                <a:ahLst/>
                <a:cxnLst/>
                <a:rect l="l" t="t" r="r" b="b"/>
                <a:pathLst>
                  <a:path w="160654" h="219710">
                    <a:moveTo>
                      <a:pt x="160604" y="0"/>
                    </a:moveTo>
                    <a:lnTo>
                      <a:pt x="117589" y="0"/>
                    </a:lnTo>
                    <a:lnTo>
                      <a:pt x="117589" y="88900"/>
                    </a:lnTo>
                    <a:lnTo>
                      <a:pt x="43002" y="88900"/>
                    </a:lnTo>
                    <a:lnTo>
                      <a:pt x="43002" y="0"/>
                    </a:lnTo>
                    <a:lnTo>
                      <a:pt x="0" y="0"/>
                    </a:lnTo>
                    <a:lnTo>
                      <a:pt x="0" y="88900"/>
                    </a:lnTo>
                    <a:lnTo>
                      <a:pt x="0" y="127000"/>
                    </a:lnTo>
                    <a:lnTo>
                      <a:pt x="0" y="219710"/>
                    </a:lnTo>
                    <a:lnTo>
                      <a:pt x="43002" y="219710"/>
                    </a:lnTo>
                    <a:lnTo>
                      <a:pt x="43002" y="127000"/>
                    </a:lnTo>
                    <a:lnTo>
                      <a:pt x="117589" y="127000"/>
                    </a:lnTo>
                    <a:lnTo>
                      <a:pt x="117589" y="219710"/>
                    </a:lnTo>
                    <a:lnTo>
                      <a:pt x="160604" y="219710"/>
                    </a:lnTo>
                    <a:lnTo>
                      <a:pt x="160604" y="127000"/>
                    </a:lnTo>
                    <a:lnTo>
                      <a:pt x="160604" y="88900"/>
                    </a:lnTo>
                    <a:lnTo>
                      <a:pt x="160604" y="0"/>
                    </a:lnTo>
                    <a:close/>
                  </a:path>
                </a:pathLst>
              </a:custGeom>
              <a:solidFill>
                <a:srgbClr val="11141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pic>
          <p:nvPicPr>
            <p:cNvPr id="60" name="object 21"/>
            <p:cNvPicPr/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716463" y="413291"/>
              <a:ext cx="224955" cy="220319"/>
            </a:xfrm>
            <a:prstGeom prst="rect">
              <a:avLst/>
            </a:prstGeom>
          </p:spPr>
        </p:pic>
        <p:sp>
          <p:nvSpPr>
            <p:cNvPr id="61" name="object 22"/>
            <p:cNvSpPr/>
            <p:nvPr/>
          </p:nvSpPr>
          <p:spPr>
            <a:xfrm>
              <a:off x="9992774" y="357306"/>
              <a:ext cx="167640" cy="276860"/>
            </a:xfrm>
            <a:custGeom>
              <a:avLst/>
              <a:gdLst/>
              <a:ahLst/>
              <a:cxnLst/>
              <a:rect l="l" t="t" r="r" b="b"/>
              <a:pathLst>
                <a:path w="167640" h="276860">
                  <a:moveTo>
                    <a:pt x="64046" y="0"/>
                  </a:moveTo>
                  <a:lnTo>
                    <a:pt x="33731" y="0"/>
                  </a:lnTo>
                  <a:lnTo>
                    <a:pt x="35021" y="10808"/>
                  </a:lnTo>
                  <a:lnTo>
                    <a:pt x="64730" y="41600"/>
                  </a:lnTo>
                  <a:lnTo>
                    <a:pt x="83845" y="44221"/>
                  </a:lnTo>
                  <a:lnTo>
                    <a:pt x="93799" y="43566"/>
                  </a:lnTo>
                  <a:lnTo>
                    <a:pt x="129706" y="20032"/>
                  </a:lnTo>
                  <a:lnTo>
                    <a:pt x="129980" y="19177"/>
                  </a:lnTo>
                  <a:lnTo>
                    <a:pt x="83845" y="19177"/>
                  </a:lnTo>
                  <a:lnTo>
                    <a:pt x="75647" y="17979"/>
                  </a:lnTo>
                  <a:lnTo>
                    <a:pt x="69611" y="14384"/>
                  </a:lnTo>
                  <a:lnTo>
                    <a:pt x="65743" y="8391"/>
                  </a:lnTo>
                  <a:lnTo>
                    <a:pt x="64046" y="0"/>
                  </a:lnTo>
                  <a:close/>
                </a:path>
                <a:path w="167640" h="276860">
                  <a:moveTo>
                    <a:pt x="133959" y="0"/>
                  </a:moveTo>
                  <a:lnTo>
                    <a:pt x="103632" y="0"/>
                  </a:lnTo>
                  <a:lnTo>
                    <a:pt x="101926" y="8391"/>
                  </a:lnTo>
                  <a:lnTo>
                    <a:pt x="98063" y="14384"/>
                  </a:lnTo>
                  <a:lnTo>
                    <a:pt x="92037" y="17979"/>
                  </a:lnTo>
                  <a:lnTo>
                    <a:pt x="83845" y="19177"/>
                  </a:lnTo>
                  <a:lnTo>
                    <a:pt x="129980" y="19177"/>
                  </a:lnTo>
                  <a:lnTo>
                    <a:pt x="132663" y="10808"/>
                  </a:lnTo>
                  <a:lnTo>
                    <a:pt x="133959" y="0"/>
                  </a:lnTo>
                  <a:close/>
                </a:path>
                <a:path w="167640" h="276860">
                  <a:moveTo>
                    <a:pt x="42989" y="55994"/>
                  </a:moveTo>
                  <a:lnTo>
                    <a:pt x="0" y="55994"/>
                  </a:lnTo>
                  <a:lnTo>
                    <a:pt x="0" y="276288"/>
                  </a:lnTo>
                  <a:lnTo>
                    <a:pt x="38366" y="276288"/>
                  </a:lnTo>
                  <a:lnTo>
                    <a:pt x="86366" y="197104"/>
                  </a:lnTo>
                  <a:lnTo>
                    <a:pt x="42989" y="197104"/>
                  </a:lnTo>
                  <a:lnTo>
                    <a:pt x="42989" y="55994"/>
                  </a:lnTo>
                  <a:close/>
                </a:path>
                <a:path w="167640" h="276860">
                  <a:moveTo>
                    <a:pt x="167081" y="134912"/>
                  </a:moveTo>
                  <a:lnTo>
                    <a:pt x="124066" y="134912"/>
                  </a:lnTo>
                  <a:lnTo>
                    <a:pt x="124066" y="276288"/>
                  </a:lnTo>
                  <a:lnTo>
                    <a:pt x="167081" y="276288"/>
                  </a:lnTo>
                  <a:lnTo>
                    <a:pt x="167081" y="134912"/>
                  </a:lnTo>
                  <a:close/>
                </a:path>
                <a:path w="167640" h="276860">
                  <a:moveTo>
                    <a:pt x="167081" y="55994"/>
                  </a:moveTo>
                  <a:lnTo>
                    <a:pt x="128689" y="55994"/>
                  </a:lnTo>
                  <a:lnTo>
                    <a:pt x="42989" y="197104"/>
                  </a:lnTo>
                  <a:lnTo>
                    <a:pt x="86366" y="197104"/>
                  </a:lnTo>
                  <a:lnTo>
                    <a:pt x="124066" y="134912"/>
                  </a:lnTo>
                  <a:lnTo>
                    <a:pt x="167081" y="134912"/>
                  </a:lnTo>
                  <a:lnTo>
                    <a:pt x="167081" y="55994"/>
                  </a:lnTo>
                  <a:close/>
                </a:path>
              </a:pathLst>
            </a:custGeom>
            <a:solidFill>
              <a:srgbClr val="11141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grpSp>
          <p:nvGrpSpPr>
            <p:cNvPr id="62" name="object 23"/>
            <p:cNvGrpSpPr/>
            <p:nvPr/>
          </p:nvGrpSpPr>
          <p:grpSpPr>
            <a:xfrm>
              <a:off x="7641356" y="762058"/>
              <a:ext cx="954405" cy="269240"/>
              <a:chOff x="4794361" y="2976104"/>
              <a:chExt cx="954405" cy="269240"/>
            </a:xfrm>
          </p:grpSpPr>
          <p:sp>
            <p:nvSpPr>
              <p:cNvPr id="89" name="object 24"/>
              <p:cNvSpPr/>
              <p:nvPr/>
            </p:nvSpPr>
            <p:spPr>
              <a:xfrm>
                <a:off x="4794351" y="2976105"/>
                <a:ext cx="761365" cy="269240"/>
              </a:xfrm>
              <a:custGeom>
                <a:avLst/>
                <a:gdLst/>
                <a:ahLst/>
                <a:cxnLst/>
                <a:rect l="l" t="t" r="r" b="b"/>
                <a:pathLst>
                  <a:path w="761364" h="269239">
                    <a:moveTo>
                      <a:pt x="186258" y="181610"/>
                    </a:moveTo>
                    <a:lnTo>
                      <a:pt x="160578" y="181610"/>
                    </a:lnTo>
                    <a:lnTo>
                      <a:pt x="160578" y="0"/>
                    </a:lnTo>
                    <a:lnTo>
                      <a:pt x="117563" y="0"/>
                    </a:lnTo>
                    <a:lnTo>
                      <a:pt x="117563" y="181610"/>
                    </a:lnTo>
                    <a:lnTo>
                      <a:pt x="42989" y="181610"/>
                    </a:lnTo>
                    <a:lnTo>
                      <a:pt x="42989" y="0"/>
                    </a:lnTo>
                    <a:lnTo>
                      <a:pt x="0" y="0"/>
                    </a:lnTo>
                    <a:lnTo>
                      <a:pt x="0" y="181610"/>
                    </a:lnTo>
                    <a:lnTo>
                      <a:pt x="0" y="220980"/>
                    </a:lnTo>
                    <a:lnTo>
                      <a:pt x="144805" y="220980"/>
                    </a:lnTo>
                    <a:lnTo>
                      <a:pt x="144805" y="269240"/>
                    </a:lnTo>
                    <a:lnTo>
                      <a:pt x="186258" y="269240"/>
                    </a:lnTo>
                    <a:lnTo>
                      <a:pt x="186258" y="220980"/>
                    </a:lnTo>
                    <a:lnTo>
                      <a:pt x="186258" y="181610"/>
                    </a:lnTo>
                    <a:close/>
                  </a:path>
                  <a:path w="761364" h="269239">
                    <a:moveTo>
                      <a:pt x="365404" y="647"/>
                    </a:moveTo>
                    <a:lnTo>
                      <a:pt x="220294" y="647"/>
                    </a:lnTo>
                    <a:lnTo>
                      <a:pt x="220294" y="38747"/>
                    </a:lnTo>
                    <a:lnTo>
                      <a:pt x="220294" y="89547"/>
                    </a:lnTo>
                    <a:lnTo>
                      <a:pt x="220294" y="128917"/>
                    </a:lnTo>
                    <a:lnTo>
                      <a:pt x="220294" y="182257"/>
                    </a:lnTo>
                    <a:lnTo>
                      <a:pt x="220294" y="220357"/>
                    </a:lnTo>
                    <a:lnTo>
                      <a:pt x="365404" y="220357"/>
                    </a:lnTo>
                    <a:lnTo>
                      <a:pt x="365404" y="182257"/>
                    </a:lnTo>
                    <a:lnTo>
                      <a:pt x="263296" y="182257"/>
                    </a:lnTo>
                    <a:lnTo>
                      <a:pt x="263296" y="128917"/>
                    </a:lnTo>
                    <a:lnTo>
                      <a:pt x="350266" y="128917"/>
                    </a:lnTo>
                    <a:lnTo>
                      <a:pt x="350266" y="89547"/>
                    </a:lnTo>
                    <a:lnTo>
                      <a:pt x="263296" y="89547"/>
                    </a:lnTo>
                    <a:lnTo>
                      <a:pt x="263296" y="38747"/>
                    </a:lnTo>
                    <a:lnTo>
                      <a:pt x="365404" y="38747"/>
                    </a:lnTo>
                    <a:lnTo>
                      <a:pt x="365404" y="647"/>
                    </a:lnTo>
                    <a:close/>
                  </a:path>
                  <a:path w="761364" h="269239">
                    <a:moveTo>
                      <a:pt x="568058" y="647"/>
                    </a:moveTo>
                    <a:lnTo>
                      <a:pt x="525056" y="647"/>
                    </a:lnTo>
                    <a:lnTo>
                      <a:pt x="525056" y="89547"/>
                    </a:lnTo>
                    <a:lnTo>
                      <a:pt x="450469" y="89547"/>
                    </a:lnTo>
                    <a:lnTo>
                      <a:pt x="450469" y="647"/>
                    </a:lnTo>
                    <a:lnTo>
                      <a:pt x="407479" y="647"/>
                    </a:lnTo>
                    <a:lnTo>
                      <a:pt x="407479" y="89547"/>
                    </a:lnTo>
                    <a:lnTo>
                      <a:pt x="407479" y="127647"/>
                    </a:lnTo>
                    <a:lnTo>
                      <a:pt x="407479" y="220357"/>
                    </a:lnTo>
                    <a:lnTo>
                      <a:pt x="450469" y="220357"/>
                    </a:lnTo>
                    <a:lnTo>
                      <a:pt x="450469" y="127647"/>
                    </a:lnTo>
                    <a:lnTo>
                      <a:pt x="525056" y="127647"/>
                    </a:lnTo>
                    <a:lnTo>
                      <a:pt x="525056" y="220357"/>
                    </a:lnTo>
                    <a:lnTo>
                      <a:pt x="568058" y="220357"/>
                    </a:lnTo>
                    <a:lnTo>
                      <a:pt x="568058" y="127647"/>
                    </a:lnTo>
                    <a:lnTo>
                      <a:pt x="568058" y="89547"/>
                    </a:lnTo>
                    <a:lnTo>
                      <a:pt x="568058" y="647"/>
                    </a:lnTo>
                    <a:close/>
                  </a:path>
                  <a:path w="761364" h="269239">
                    <a:moveTo>
                      <a:pt x="761136" y="330"/>
                    </a:moveTo>
                    <a:lnTo>
                      <a:pt x="603021" y="330"/>
                    </a:lnTo>
                    <a:lnTo>
                      <a:pt x="603021" y="38430"/>
                    </a:lnTo>
                    <a:lnTo>
                      <a:pt x="660565" y="38430"/>
                    </a:lnTo>
                    <a:lnTo>
                      <a:pt x="660565" y="220040"/>
                    </a:lnTo>
                    <a:lnTo>
                      <a:pt x="703567" y="220040"/>
                    </a:lnTo>
                    <a:lnTo>
                      <a:pt x="703567" y="38430"/>
                    </a:lnTo>
                    <a:lnTo>
                      <a:pt x="761136" y="38430"/>
                    </a:lnTo>
                    <a:lnTo>
                      <a:pt x="761136" y="330"/>
                    </a:lnTo>
                    <a:close/>
                  </a:path>
                </a:pathLst>
              </a:custGeom>
              <a:solidFill>
                <a:srgbClr val="11141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90" name="object 25"/>
              <p:cNvPicPr/>
              <p:nvPr/>
            </p:nvPicPr>
            <p:blipFill>
              <a:blip r:embed="rId1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590458" y="2976182"/>
                <a:ext cx="158089" cy="220281"/>
              </a:xfrm>
              <a:prstGeom prst="rect">
                <a:avLst/>
              </a:prstGeom>
            </p:spPr>
          </p:pic>
        </p:grpSp>
        <p:grpSp>
          <p:nvGrpSpPr>
            <p:cNvPr id="63" name="object 26"/>
            <p:cNvGrpSpPr/>
            <p:nvPr/>
          </p:nvGrpSpPr>
          <p:grpSpPr>
            <a:xfrm>
              <a:off x="8703515" y="760266"/>
              <a:ext cx="1342390" cy="271145"/>
              <a:chOff x="5856520" y="2974312"/>
              <a:chExt cx="1342390" cy="271145"/>
            </a:xfrm>
          </p:grpSpPr>
          <p:sp>
            <p:nvSpPr>
              <p:cNvPr id="83" name="object 27"/>
              <p:cNvSpPr/>
              <p:nvPr/>
            </p:nvSpPr>
            <p:spPr>
              <a:xfrm>
                <a:off x="5856516" y="2976752"/>
                <a:ext cx="160655" cy="219710"/>
              </a:xfrm>
              <a:custGeom>
                <a:avLst/>
                <a:gdLst/>
                <a:ahLst/>
                <a:cxnLst/>
                <a:rect l="l" t="t" r="r" b="b"/>
                <a:pathLst>
                  <a:path w="160654" h="219710">
                    <a:moveTo>
                      <a:pt x="160591" y="0"/>
                    </a:moveTo>
                    <a:lnTo>
                      <a:pt x="0" y="0"/>
                    </a:lnTo>
                    <a:lnTo>
                      <a:pt x="0" y="38100"/>
                    </a:lnTo>
                    <a:lnTo>
                      <a:pt x="0" y="219710"/>
                    </a:lnTo>
                    <a:lnTo>
                      <a:pt x="43002" y="219710"/>
                    </a:lnTo>
                    <a:lnTo>
                      <a:pt x="43002" y="38100"/>
                    </a:lnTo>
                    <a:lnTo>
                      <a:pt x="117602" y="38100"/>
                    </a:lnTo>
                    <a:lnTo>
                      <a:pt x="117602" y="219710"/>
                    </a:lnTo>
                    <a:lnTo>
                      <a:pt x="160591" y="219710"/>
                    </a:lnTo>
                    <a:lnTo>
                      <a:pt x="160591" y="38100"/>
                    </a:lnTo>
                    <a:lnTo>
                      <a:pt x="160591" y="0"/>
                    </a:lnTo>
                    <a:close/>
                  </a:path>
                </a:pathLst>
              </a:custGeom>
              <a:solidFill>
                <a:srgbClr val="11141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84" name="object 28"/>
              <p:cNvPicPr/>
              <p:nvPr/>
            </p:nvPicPr>
            <p:blipFill>
              <a:blip r:embed="rId1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061103" y="2974312"/>
                <a:ext cx="162617" cy="224002"/>
              </a:xfrm>
              <a:prstGeom prst="rect">
                <a:avLst/>
              </a:prstGeom>
            </p:spPr>
          </p:pic>
          <p:pic>
            <p:nvPicPr>
              <p:cNvPr id="85" name="object 29"/>
              <p:cNvPicPr/>
              <p:nvPr/>
            </p:nvPicPr>
            <p:blipFill>
              <a:blip r:embed="rId1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267714" y="2976171"/>
                <a:ext cx="199567" cy="220281"/>
              </a:xfrm>
              <a:prstGeom prst="rect">
                <a:avLst/>
              </a:prstGeom>
            </p:spPr>
          </p:pic>
          <p:pic>
            <p:nvPicPr>
              <p:cNvPr id="86" name="object 30"/>
              <p:cNvPicPr/>
              <p:nvPr/>
            </p:nvPicPr>
            <p:blipFill>
              <a:blip r:embed="rId1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511287" y="2974312"/>
                <a:ext cx="162604" cy="224002"/>
              </a:xfrm>
              <a:prstGeom prst="rect">
                <a:avLst/>
              </a:prstGeom>
            </p:spPr>
          </p:pic>
          <p:sp>
            <p:nvSpPr>
              <p:cNvPr id="87" name="object 31"/>
              <p:cNvSpPr/>
              <p:nvPr/>
            </p:nvSpPr>
            <p:spPr>
              <a:xfrm>
                <a:off x="6717868" y="2976105"/>
                <a:ext cx="280035" cy="269240"/>
              </a:xfrm>
              <a:custGeom>
                <a:avLst/>
                <a:gdLst/>
                <a:ahLst/>
                <a:cxnLst/>
                <a:rect l="l" t="t" r="r" b="b"/>
                <a:pathLst>
                  <a:path w="280034" h="269239">
                    <a:moveTo>
                      <a:pt x="279717" y="181610"/>
                    </a:moveTo>
                    <a:lnTo>
                      <a:pt x="254342" y="181610"/>
                    </a:lnTo>
                    <a:lnTo>
                      <a:pt x="254342" y="0"/>
                    </a:lnTo>
                    <a:lnTo>
                      <a:pt x="211353" y="0"/>
                    </a:lnTo>
                    <a:lnTo>
                      <a:pt x="211353" y="181610"/>
                    </a:lnTo>
                    <a:lnTo>
                      <a:pt x="148844" y="181610"/>
                    </a:lnTo>
                    <a:lnTo>
                      <a:pt x="148844" y="0"/>
                    </a:lnTo>
                    <a:lnTo>
                      <a:pt x="105854" y="0"/>
                    </a:lnTo>
                    <a:lnTo>
                      <a:pt x="105854" y="181610"/>
                    </a:lnTo>
                    <a:lnTo>
                      <a:pt x="43027" y="181610"/>
                    </a:lnTo>
                    <a:lnTo>
                      <a:pt x="43027" y="0"/>
                    </a:lnTo>
                    <a:lnTo>
                      <a:pt x="0" y="0"/>
                    </a:lnTo>
                    <a:lnTo>
                      <a:pt x="0" y="181610"/>
                    </a:lnTo>
                    <a:lnTo>
                      <a:pt x="0" y="220980"/>
                    </a:lnTo>
                    <a:lnTo>
                      <a:pt x="238277" y="220980"/>
                    </a:lnTo>
                    <a:lnTo>
                      <a:pt x="238277" y="269240"/>
                    </a:lnTo>
                    <a:lnTo>
                      <a:pt x="279717" y="269240"/>
                    </a:lnTo>
                    <a:lnTo>
                      <a:pt x="279717" y="220980"/>
                    </a:lnTo>
                    <a:lnTo>
                      <a:pt x="279717" y="181610"/>
                    </a:lnTo>
                    <a:close/>
                  </a:path>
                </a:pathLst>
              </a:custGeom>
              <a:solidFill>
                <a:srgbClr val="11141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88" name="object 32"/>
              <p:cNvPicPr/>
              <p:nvPr/>
            </p:nvPicPr>
            <p:blipFill>
              <a:blip r:embed="rId16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031612" y="2976171"/>
                <a:ext cx="167081" cy="220281"/>
              </a:xfrm>
              <a:prstGeom prst="rect">
                <a:avLst/>
              </a:prstGeom>
            </p:spPr>
          </p:pic>
        </p:grpSp>
        <p:grpSp>
          <p:nvGrpSpPr>
            <p:cNvPr id="64" name="object 33"/>
            <p:cNvGrpSpPr/>
            <p:nvPr/>
          </p:nvGrpSpPr>
          <p:grpSpPr>
            <a:xfrm>
              <a:off x="7640936" y="1109063"/>
              <a:ext cx="818515" cy="94615"/>
              <a:chOff x="4793941" y="3323109"/>
              <a:chExt cx="818515" cy="94615"/>
            </a:xfrm>
          </p:grpSpPr>
          <p:pic>
            <p:nvPicPr>
              <p:cNvPr id="77" name="object 34"/>
              <p:cNvPicPr/>
              <p:nvPr/>
            </p:nvPicPr>
            <p:blipFill>
              <a:blip r:embed="rId17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793941" y="3323844"/>
                <a:ext cx="63792" cy="92887"/>
              </a:xfrm>
              <a:prstGeom prst="rect">
                <a:avLst/>
              </a:prstGeom>
            </p:spPr>
          </p:pic>
          <p:pic>
            <p:nvPicPr>
              <p:cNvPr id="78" name="object 35"/>
              <p:cNvPicPr/>
              <p:nvPr/>
            </p:nvPicPr>
            <p:blipFill>
              <a:blip r:embed="rId18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884751" y="3323109"/>
                <a:ext cx="143534" cy="94399"/>
              </a:xfrm>
              <a:prstGeom prst="rect">
                <a:avLst/>
              </a:prstGeom>
            </p:spPr>
          </p:pic>
          <p:pic>
            <p:nvPicPr>
              <p:cNvPr id="79" name="object 36"/>
              <p:cNvPicPr/>
              <p:nvPr/>
            </p:nvPicPr>
            <p:blipFill>
              <a:blip r:embed="rId19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051674" y="3323844"/>
                <a:ext cx="234262" cy="92887"/>
              </a:xfrm>
              <a:prstGeom prst="rect">
                <a:avLst/>
              </a:prstGeom>
            </p:spPr>
          </p:pic>
          <p:sp>
            <p:nvSpPr>
              <p:cNvPr id="80" name="object 37"/>
              <p:cNvSpPr/>
              <p:nvPr/>
            </p:nvSpPr>
            <p:spPr>
              <a:xfrm>
                <a:off x="5309286" y="3324021"/>
                <a:ext cx="103505" cy="92710"/>
              </a:xfrm>
              <a:custGeom>
                <a:avLst/>
                <a:gdLst/>
                <a:ahLst/>
                <a:cxnLst/>
                <a:rect l="l" t="t" r="r" b="b"/>
                <a:pathLst>
                  <a:path w="103504" h="92710">
                    <a:moveTo>
                      <a:pt x="103174" y="0"/>
                    </a:moveTo>
                    <a:lnTo>
                      <a:pt x="93243" y="0"/>
                    </a:lnTo>
                    <a:lnTo>
                      <a:pt x="93243" y="83820"/>
                    </a:lnTo>
                    <a:lnTo>
                      <a:pt x="56603" y="83820"/>
                    </a:lnTo>
                    <a:lnTo>
                      <a:pt x="56603" y="0"/>
                    </a:lnTo>
                    <a:lnTo>
                      <a:pt x="46558" y="0"/>
                    </a:lnTo>
                    <a:lnTo>
                      <a:pt x="46558" y="83820"/>
                    </a:lnTo>
                    <a:lnTo>
                      <a:pt x="9931" y="83820"/>
                    </a:lnTo>
                    <a:lnTo>
                      <a:pt x="9931" y="0"/>
                    </a:lnTo>
                    <a:lnTo>
                      <a:pt x="0" y="0"/>
                    </a:lnTo>
                    <a:lnTo>
                      <a:pt x="0" y="83820"/>
                    </a:lnTo>
                    <a:lnTo>
                      <a:pt x="0" y="92710"/>
                    </a:lnTo>
                    <a:lnTo>
                      <a:pt x="103174" y="92710"/>
                    </a:lnTo>
                    <a:lnTo>
                      <a:pt x="103174" y="83820"/>
                    </a:lnTo>
                    <a:lnTo>
                      <a:pt x="103174" y="0"/>
                    </a:lnTo>
                    <a:close/>
                  </a:path>
                </a:pathLst>
              </a:custGeom>
              <a:solidFill>
                <a:srgbClr val="11141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81" name="object 38"/>
              <p:cNvPicPr/>
              <p:nvPr/>
            </p:nvPicPr>
            <p:blipFill>
              <a:blip r:embed="rId20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439304" y="3323844"/>
                <a:ext cx="66535" cy="92887"/>
              </a:xfrm>
              <a:prstGeom prst="rect">
                <a:avLst/>
              </a:prstGeom>
            </p:spPr>
          </p:pic>
          <p:pic>
            <p:nvPicPr>
              <p:cNvPr id="82" name="object 39"/>
              <p:cNvPicPr/>
              <p:nvPr/>
            </p:nvPicPr>
            <p:blipFill>
              <a:blip r:embed="rId21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532725" y="3323844"/>
                <a:ext cx="79552" cy="92887"/>
              </a:xfrm>
              <a:prstGeom prst="rect">
                <a:avLst/>
              </a:prstGeom>
            </p:spPr>
          </p:pic>
        </p:grpSp>
        <p:pic>
          <p:nvPicPr>
            <p:cNvPr id="65" name="object 40"/>
            <p:cNvPicPr/>
            <p:nvPr/>
          </p:nvPicPr>
          <p:blipFill>
            <a:blip r:embed="rId2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518604" y="1109798"/>
              <a:ext cx="66522" cy="92887"/>
            </a:xfrm>
            <a:prstGeom prst="rect">
              <a:avLst/>
            </a:prstGeom>
          </p:spPr>
        </p:pic>
        <p:grpSp>
          <p:nvGrpSpPr>
            <p:cNvPr id="66" name="object 41"/>
            <p:cNvGrpSpPr/>
            <p:nvPr/>
          </p:nvGrpSpPr>
          <p:grpSpPr>
            <a:xfrm>
              <a:off x="8644465" y="1109033"/>
              <a:ext cx="1044575" cy="116205"/>
              <a:chOff x="5797470" y="3323079"/>
              <a:chExt cx="1044575" cy="116205"/>
            </a:xfrm>
          </p:grpSpPr>
          <p:pic>
            <p:nvPicPr>
              <p:cNvPr id="72" name="object 42"/>
              <p:cNvPicPr/>
              <p:nvPr/>
            </p:nvPicPr>
            <p:blipFill>
              <a:blip r:embed="rId2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797470" y="3323843"/>
                <a:ext cx="63779" cy="92887"/>
              </a:xfrm>
              <a:prstGeom prst="rect">
                <a:avLst/>
              </a:prstGeom>
            </p:spPr>
          </p:pic>
          <p:pic>
            <p:nvPicPr>
              <p:cNvPr id="73" name="object 43"/>
              <p:cNvPicPr/>
              <p:nvPr/>
            </p:nvPicPr>
            <p:blipFill>
              <a:blip r:embed="rId2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884730" y="3323109"/>
                <a:ext cx="64915" cy="94399"/>
              </a:xfrm>
              <a:prstGeom prst="rect">
                <a:avLst/>
              </a:prstGeom>
            </p:spPr>
          </p:pic>
          <p:sp>
            <p:nvSpPr>
              <p:cNvPr id="74" name="object 44"/>
              <p:cNvSpPr/>
              <p:nvPr/>
            </p:nvSpPr>
            <p:spPr>
              <a:xfrm>
                <a:off x="5969521" y="3323081"/>
                <a:ext cx="673100" cy="116205"/>
              </a:xfrm>
              <a:custGeom>
                <a:avLst/>
                <a:gdLst/>
                <a:ahLst/>
                <a:cxnLst/>
                <a:rect l="l" t="t" r="r" b="b"/>
                <a:pathLst>
                  <a:path w="673100" h="116204">
                    <a:moveTo>
                      <a:pt x="64706" y="27647"/>
                    </a:moveTo>
                    <a:lnTo>
                      <a:pt x="63131" y="18961"/>
                    </a:lnTo>
                    <a:lnTo>
                      <a:pt x="59486" y="12179"/>
                    </a:lnTo>
                    <a:lnTo>
                      <a:pt x="47993" y="2438"/>
                    </a:lnTo>
                    <a:lnTo>
                      <a:pt x="40906" y="0"/>
                    </a:lnTo>
                    <a:lnTo>
                      <a:pt x="32473" y="0"/>
                    </a:lnTo>
                    <a:lnTo>
                      <a:pt x="469" y="27711"/>
                    </a:lnTo>
                    <a:lnTo>
                      <a:pt x="0" y="35839"/>
                    </a:lnTo>
                    <a:lnTo>
                      <a:pt x="0" y="58610"/>
                    </a:lnTo>
                    <a:lnTo>
                      <a:pt x="19507" y="92024"/>
                    </a:lnTo>
                    <a:lnTo>
                      <a:pt x="32473" y="94437"/>
                    </a:lnTo>
                    <a:lnTo>
                      <a:pt x="40830" y="94437"/>
                    </a:lnTo>
                    <a:lnTo>
                      <a:pt x="47904" y="91973"/>
                    </a:lnTo>
                    <a:lnTo>
                      <a:pt x="59550" y="82156"/>
                    </a:lnTo>
                    <a:lnTo>
                      <a:pt x="63220" y="75412"/>
                    </a:lnTo>
                    <a:lnTo>
                      <a:pt x="64706" y="66776"/>
                    </a:lnTo>
                    <a:lnTo>
                      <a:pt x="54775" y="66776"/>
                    </a:lnTo>
                    <a:lnTo>
                      <a:pt x="53581" y="72517"/>
                    </a:lnTo>
                    <a:lnTo>
                      <a:pt x="50977" y="77089"/>
                    </a:lnTo>
                    <a:lnTo>
                      <a:pt x="43065" y="83883"/>
                    </a:lnTo>
                    <a:lnTo>
                      <a:pt x="38214" y="85572"/>
                    </a:lnTo>
                    <a:lnTo>
                      <a:pt x="25971" y="85572"/>
                    </a:lnTo>
                    <a:lnTo>
                      <a:pt x="9931" y="57391"/>
                    </a:lnTo>
                    <a:lnTo>
                      <a:pt x="9931" y="37033"/>
                    </a:lnTo>
                    <a:lnTo>
                      <a:pt x="25971" y="8877"/>
                    </a:lnTo>
                    <a:lnTo>
                      <a:pt x="38214" y="8877"/>
                    </a:lnTo>
                    <a:lnTo>
                      <a:pt x="43027" y="10553"/>
                    </a:lnTo>
                    <a:lnTo>
                      <a:pt x="50774" y="17348"/>
                    </a:lnTo>
                    <a:lnTo>
                      <a:pt x="53301" y="21920"/>
                    </a:lnTo>
                    <a:lnTo>
                      <a:pt x="54521" y="27647"/>
                    </a:lnTo>
                    <a:lnTo>
                      <a:pt x="64706" y="27647"/>
                    </a:lnTo>
                    <a:close/>
                  </a:path>
                  <a:path w="673100" h="116204">
                    <a:moveTo>
                      <a:pt x="139420" y="774"/>
                    </a:moveTo>
                    <a:lnTo>
                      <a:pt x="75768" y="774"/>
                    </a:lnTo>
                    <a:lnTo>
                      <a:pt x="75768" y="9664"/>
                    </a:lnTo>
                    <a:lnTo>
                      <a:pt x="102641" y="9664"/>
                    </a:lnTo>
                    <a:lnTo>
                      <a:pt x="102641" y="93637"/>
                    </a:lnTo>
                    <a:lnTo>
                      <a:pt x="112547" y="93637"/>
                    </a:lnTo>
                    <a:lnTo>
                      <a:pt x="112547" y="9664"/>
                    </a:lnTo>
                    <a:lnTo>
                      <a:pt x="139420" y="9664"/>
                    </a:lnTo>
                    <a:lnTo>
                      <a:pt x="139420" y="774"/>
                    </a:lnTo>
                    <a:close/>
                  </a:path>
                  <a:path w="673100" h="116204">
                    <a:moveTo>
                      <a:pt x="220040" y="19875"/>
                    </a:moveTo>
                    <a:lnTo>
                      <a:pt x="217398" y="13284"/>
                    </a:lnTo>
                    <a:lnTo>
                      <a:pt x="213563" y="9652"/>
                    </a:lnTo>
                    <a:lnTo>
                      <a:pt x="210108" y="6362"/>
                    </a:lnTo>
                    <a:lnTo>
                      <a:pt x="210108" y="22225"/>
                    </a:lnTo>
                    <a:lnTo>
                      <a:pt x="210108" y="33870"/>
                    </a:lnTo>
                    <a:lnTo>
                      <a:pt x="208356" y="38417"/>
                    </a:lnTo>
                    <a:lnTo>
                      <a:pt x="204914" y="41668"/>
                    </a:lnTo>
                    <a:lnTo>
                      <a:pt x="201422" y="44932"/>
                    </a:lnTo>
                    <a:lnTo>
                      <a:pt x="196596" y="46545"/>
                    </a:lnTo>
                    <a:lnTo>
                      <a:pt x="166700" y="46545"/>
                    </a:lnTo>
                    <a:lnTo>
                      <a:pt x="166700" y="9652"/>
                    </a:lnTo>
                    <a:lnTo>
                      <a:pt x="196596" y="9652"/>
                    </a:lnTo>
                    <a:lnTo>
                      <a:pt x="201422" y="11264"/>
                    </a:lnTo>
                    <a:lnTo>
                      <a:pt x="204914" y="14465"/>
                    </a:lnTo>
                    <a:lnTo>
                      <a:pt x="208356" y="17691"/>
                    </a:lnTo>
                    <a:lnTo>
                      <a:pt x="210108" y="22225"/>
                    </a:lnTo>
                    <a:lnTo>
                      <a:pt x="210108" y="6362"/>
                    </a:lnTo>
                    <a:lnTo>
                      <a:pt x="206883" y="3289"/>
                    </a:lnTo>
                    <a:lnTo>
                      <a:pt x="199948" y="774"/>
                    </a:lnTo>
                    <a:lnTo>
                      <a:pt x="156756" y="774"/>
                    </a:lnTo>
                    <a:lnTo>
                      <a:pt x="156756" y="93637"/>
                    </a:lnTo>
                    <a:lnTo>
                      <a:pt x="166700" y="93637"/>
                    </a:lnTo>
                    <a:lnTo>
                      <a:pt x="166700" y="55422"/>
                    </a:lnTo>
                    <a:lnTo>
                      <a:pt x="199948" y="55422"/>
                    </a:lnTo>
                    <a:lnTo>
                      <a:pt x="206883" y="52933"/>
                    </a:lnTo>
                    <a:lnTo>
                      <a:pt x="213601" y="46545"/>
                    </a:lnTo>
                    <a:lnTo>
                      <a:pt x="217398" y="42938"/>
                    </a:lnTo>
                    <a:lnTo>
                      <a:pt x="220040" y="36296"/>
                    </a:lnTo>
                    <a:lnTo>
                      <a:pt x="220040" y="19875"/>
                    </a:lnTo>
                    <a:close/>
                  </a:path>
                  <a:path w="673100" h="116204">
                    <a:moveTo>
                      <a:pt x="297116" y="93637"/>
                    </a:moveTo>
                    <a:lnTo>
                      <a:pt x="289433" y="72669"/>
                    </a:lnTo>
                    <a:lnTo>
                      <a:pt x="286270" y="64046"/>
                    </a:lnTo>
                    <a:lnTo>
                      <a:pt x="276250" y="36715"/>
                    </a:lnTo>
                    <a:lnTo>
                      <a:pt x="276250" y="64046"/>
                    </a:lnTo>
                    <a:lnTo>
                      <a:pt x="241554" y="64046"/>
                    </a:lnTo>
                    <a:lnTo>
                      <a:pt x="259016" y="14986"/>
                    </a:lnTo>
                    <a:lnTo>
                      <a:pt x="276250" y="64046"/>
                    </a:lnTo>
                    <a:lnTo>
                      <a:pt x="276250" y="36715"/>
                    </a:lnTo>
                    <a:lnTo>
                      <a:pt x="268287" y="14986"/>
                    </a:lnTo>
                    <a:lnTo>
                      <a:pt x="263080" y="762"/>
                    </a:lnTo>
                    <a:lnTo>
                      <a:pt x="254723" y="762"/>
                    </a:lnTo>
                    <a:lnTo>
                      <a:pt x="220535" y="93637"/>
                    </a:lnTo>
                    <a:lnTo>
                      <a:pt x="231127" y="93637"/>
                    </a:lnTo>
                    <a:lnTo>
                      <a:pt x="238556" y="72669"/>
                    </a:lnTo>
                    <a:lnTo>
                      <a:pt x="279120" y="72669"/>
                    </a:lnTo>
                    <a:lnTo>
                      <a:pt x="286550" y="93637"/>
                    </a:lnTo>
                    <a:lnTo>
                      <a:pt x="297116" y="93637"/>
                    </a:lnTo>
                    <a:close/>
                  </a:path>
                  <a:path w="673100" h="116204">
                    <a:moveTo>
                      <a:pt x="383844" y="84785"/>
                    </a:moveTo>
                    <a:lnTo>
                      <a:pt x="372770" y="84785"/>
                    </a:lnTo>
                    <a:lnTo>
                      <a:pt x="372770" y="9664"/>
                    </a:lnTo>
                    <a:lnTo>
                      <a:pt x="372770" y="787"/>
                    </a:lnTo>
                    <a:lnTo>
                      <a:pt x="362851" y="787"/>
                    </a:lnTo>
                    <a:lnTo>
                      <a:pt x="362851" y="9664"/>
                    </a:lnTo>
                    <a:lnTo>
                      <a:pt x="362851" y="84785"/>
                    </a:lnTo>
                    <a:lnTo>
                      <a:pt x="321360" y="84785"/>
                    </a:lnTo>
                    <a:lnTo>
                      <a:pt x="325767" y="75272"/>
                    </a:lnTo>
                    <a:lnTo>
                      <a:pt x="328904" y="64325"/>
                    </a:lnTo>
                    <a:lnTo>
                      <a:pt x="330784" y="51981"/>
                    </a:lnTo>
                    <a:lnTo>
                      <a:pt x="331419" y="38214"/>
                    </a:lnTo>
                    <a:lnTo>
                      <a:pt x="331419" y="9664"/>
                    </a:lnTo>
                    <a:lnTo>
                      <a:pt x="362851" y="9664"/>
                    </a:lnTo>
                    <a:lnTo>
                      <a:pt x="362851" y="787"/>
                    </a:lnTo>
                    <a:lnTo>
                      <a:pt x="322046" y="787"/>
                    </a:lnTo>
                    <a:lnTo>
                      <a:pt x="322046" y="32080"/>
                    </a:lnTo>
                    <a:lnTo>
                      <a:pt x="321310" y="48234"/>
                    </a:lnTo>
                    <a:lnTo>
                      <a:pt x="319100" y="62407"/>
                    </a:lnTo>
                    <a:lnTo>
                      <a:pt x="315429" y="74587"/>
                    </a:lnTo>
                    <a:lnTo>
                      <a:pt x="310299" y="84785"/>
                    </a:lnTo>
                    <a:lnTo>
                      <a:pt x="302056" y="84785"/>
                    </a:lnTo>
                    <a:lnTo>
                      <a:pt x="302056" y="116078"/>
                    </a:lnTo>
                    <a:lnTo>
                      <a:pt x="311835" y="116078"/>
                    </a:lnTo>
                    <a:lnTo>
                      <a:pt x="311835" y="93649"/>
                    </a:lnTo>
                    <a:lnTo>
                      <a:pt x="374065" y="93649"/>
                    </a:lnTo>
                    <a:lnTo>
                      <a:pt x="374065" y="116078"/>
                    </a:lnTo>
                    <a:lnTo>
                      <a:pt x="383844" y="116078"/>
                    </a:lnTo>
                    <a:lnTo>
                      <a:pt x="383844" y="93649"/>
                    </a:lnTo>
                    <a:lnTo>
                      <a:pt x="383844" y="84785"/>
                    </a:lnTo>
                    <a:close/>
                  </a:path>
                  <a:path w="673100" h="116204">
                    <a:moveTo>
                      <a:pt x="467347" y="93637"/>
                    </a:moveTo>
                    <a:lnTo>
                      <a:pt x="459663" y="72669"/>
                    </a:lnTo>
                    <a:lnTo>
                      <a:pt x="456501" y="64046"/>
                    </a:lnTo>
                    <a:lnTo>
                      <a:pt x="446468" y="36703"/>
                    </a:lnTo>
                    <a:lnTo>
                      <a:pt x="446468" y="64046"/>
                    </a:lnTo>
                    <a:lnTo>
                      <a:pt x="411759" y="64046"/>
                    </a:lnTo>
                    <a:lnTo>
                      <a:pt x="429234" y="14986"/>
                    </a:lnTo>
                    <a:lnTo>
                      <a:pt x="446468" y="64046"/>
                    </a:lnTo>
                    <a:lnTo>
                      <a:pt x="446468" y="36703"/>
                    </a:lnTo>
                    <a:lnTo>
                      <a:pt x="438505" y="14986"/>
                    </a:lnTo>
                    <a:lnTo>
                      <a:pt x="433285" y="762"/>
                    </a:lnTo>
                    <a:lnTo>
                      <a:pt x="424929" y="762"/>
                    </a:lnTo>
                    <a:lnTo>
                      <a:pt x="390740" y="93637"/>
                    </a:lnTo>
                    <a:lnTo>
                      <a:pt x="401332" y="93637"/>
                    </a:lnTo>
                    <a:lnTo>
                      <a:pt x="408762" y="72669"/>
                    </a:lnTo>
                    <a:lnTo>
                      <a:pt x="449326" y="72669"/>
                    </a:lnTo>
                    <a:lnTo>
                      <a:pt x="456755" y="93637"/>
                    </a:lnTo>
                    <a:lnTo>
                      <a:pt x="467347" y="93637"/>
                    </a:lnTo>
                    <a:close/>
                  </a:path>
                  <a:path w="673100" h="116204">
                    <a:moveTo>
                      <a:pt x="546100" y="61163"/>
                    </a:moveTo>
                    <a:lnTo>
                      <a:pt x="543826" y="55435"/>
                    </a:lnTo>
                    <a:lnTo>
                      <a:pt x="538924" y="50736"/>
                    </a:lnTo>
                    <a:lnTo>
                      <a:pt x="537362" y="49174"/>
                    </a:lnTo>
                    <a:lnTo>
                      <a:pt x="536194" y="48463"/>
                    </a:lnTo>
                    <a:lnTo>
                      <a:pt x="536194" y="62496"/>
                    </a:lnTo>
                    <a:lnTo>
                      <a:pt x="536194" y="72910"/>
                    </a:lnTo>
                    <a:lnTo>
                      <a:pt x="534517" y="77076"/>
                    </a:lnTo>
                    <a:lnTo>
                      <a:pt x="527837" y="83235"/>
                    </a:lnTo>
                    <a:lnTo>
                      <a:pt x="523290" y="84772"/>
                    </a:lnTo>
                    <a:lnTo>
                      <a:pt x="492239" y="84772"/>
                    </a:lnTo>
                    <a:lnTo>
                      <a:pt x="492239" y="50736"/>
                    </a:lnTo>
                    <a:lnTo>
                      <a:pt x="523290" y="50736"/>
                    </a:lnTo>
                    <a:lnTo>
                      <a:pt x="527837" y="52247"/>
                    </a:lnTo>
                    <a:lnTo>
                      <a:pt x="534517" y="58343"/>
                    </a:lnTo>
                    <a:lnTo>
                      <a:pt x="536194" y="62496"/>
                    </a:lnTo>
                    <a:lnTo>
                      <a:pt x="536194" y="48463"/>
                    </a:lnTo>
                    <a:lnTo>
                      <a:pt x="534631" y="47485"/>
                    </a:lnTo>
                    <a:lnTo>
                      <a:pt x="530987" y="45923"/>
                    </a:lnTo>
                    <a:lnTo>
                      <a:pt x="534111" y="44526"/>
                    </a:lnTo>
                    <a:lnTo>
                      <a:pt x="536409" y="43103"/>
                    </a:lnTo>
                    <a:lnTo>
                      <a:pt x="537641" y="41871"/>
                    </a:lnTo>
                    <a:lnTo>
                      <a:pt x="542404" y="37350"/>
                    </a:lnTo>
                    <a:lnTo>
                      <a:pt x="544664" y="31877"/>
                    </a:lnTo>
                    <a:lnTo>
                      <a:pt x="544664" y="17894"/>
                    </a:lnTo>
                    <a:lnTo>
                      <a:pt x="542163" y="11976"/>
                    </a:lnTo>
                    <a:lnTo>
                      <a:pt x="539572" y="9677"/>
                    </a:lnTo>
                    <a:lnTo>
                      <a:pt x="534771" y="5435"/>
                    </a:lnTo>
                    <a:lnTo>
                      <a:pt x="534771" y="20637"/>
                    </a:lnTo>
                    <a:lnTo>
                      <a:pt x="534771" y="30734"/>
                    </a:lnTo>
                    <a:lnTo>
                      <a:pt x="533171" y="34709"/>
                    </a:lnTo>
                    <a:lnTo>
                      <a:pt x="526707" y="40424"/>
                    </a:lnTo>
                    <a:lnTo>
                      <a:pt x="522262" y="41871"/>
                    </a:lnTo>
                    <a:lnTo>
                      <a:pt x="492239" y="41871"/>
                    </a:lnTo>
                    <a:lnTo>
                      <a:pt x="492239" y="9677"/>
                    </a:lnTo>
                    <a:lnTo>
                      <a:pt x="522262" y="9677"/>
                    </a:lnTo>
                    <a:lnTo>
                      <a:pt x="526707" y="11061"/>
                    </a:lnTo>
                    <a:lnTo>
                      <a:pt x="533171" y="16713"/>
                    </a:lnTo>
                    <a:lnTo>
                      <a:pt x="534771" y="20637"/>
                    </a:lnTo>
                    <a:lnTo>
                      <a:pt x="534771" y="5435"/>
                    </a:lnTo>
                    <a:lnTo>
                      <a:pt x="532053" y="3022"/>
                    </a:lnTo>
                    <a:lnTo>
                      <a:pt x="525462" y="774"/>
                    </a:lnTo>
                    <a:lnTo>
                      <a:pt x="482333" y="774"/>
                    </a:lnTo>
                    <a:lnTo>
                      <a:pt x="482333" y="93637"/>
                    </a:lnTo>
                    <a:lnTo>
                      <a:pt x="527075" y="93637"/>
                    </a:lnTo>
                    <a:lnTo>
                      <a:pt x="533831" y="91414"/>
                    </a:lnTo>
                    <a:lnTo>
                      <a:pt x="538746" y="86842"/>
                    </a:lnTo>
                    <a:lnTo>
                      <a:pt x="541007" y="84772"/>
                    </a:lnTo>
                    <a:lnTo>
                      <a:pt x="543648" y="82359"/>
                    </a:lnTo>
                    <a:lnTo>
                      <a:pt x="546100" y="76136"/>
                    </a:lnTo>
                    <a:lnTo>
                      <a:pt x="546100" y="61163"/>
                    </a:lnTo>
                    <a:close/>
                  </a:path>
                  <a:path w="673100" h="116204">
                    <a:moveTo>
                      <a:pt x="672630" y="939"/>
                    </a:moveTo>
                    <a:lnTo>
                      <a:pt x="662698" y="939"/>
                    </a:lnTo>
                    <a:lnTo>
                      <a:pt x="662698" y="84759"/>
                    </a:lnTo>
                    <a:lnTo>
                      <a:pt x="626059" y="84759"/>
                    </a:lnTo>
                    <a:lnTo>
                      <a:pt x="626059" y="939"/>
                    </a:lnTo>
                    <a:lnTo>
                      <a:pt x="616013" y="939"/>
                    </a:lnTo>
                    <a:lnTo>
                      <a:pt x="616013" y="84759"/>
                    </a:lnTo>
                    <a:lnTo>
                      <a:pt x="579374" y="84759"/>
                    </a:lnTo>
                    <a:lnTo>
                      <a:pt x="579374" y="939"/>
                    </a:lnTo>
                    <a:lnTo>
                      <a:pt x="569429" y="939"/>
                    </a:lnTo>
                    <a:lnTo>
                      <a:pt x="569429" y="84759"/>
                    </a:lnTo>
                    <a:lnTo>
                      <a:pt x="569429" y="93649"/>
                    </a:lnTo>
                    <a:lnTo>
                      <a:pt x="672630" y="93649"/>
                    </a:lnTo>
                    <a:lnTo>
                      <a:pt x="672630" y="84759"/>
                    </a:lnTo>
                    <a:lnTo>
                      <a:pt x="672630" y="939"/>
                    </a:lnTo>
                    <a:close/>
                  </a:path>
                </a:pathLst>
              </a:custGeom>
              <a:solidFill>
                <a:srgbClr val="11141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75" name="object 45"/>
              <p:cNvPicPr/>
              <p:nvPr/>
            </p:nvPicPr>
            <p:blipFill>
              <a:blip r:embed="rId2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668996" y="3323843"/>
                <a:ext cx="66535" cy="92887"/>
              </a:xfrm>
              <a:prstGeom prst="rect">
                <a:avLst/>
              </a:prstGeom>
            </p:spPr>
          </p:pic>
          <p:pic>
            <p:nvPicPr>
              <p:cNvPr id="76" name="object 46"/>
              <p:cNvPicPr/>
              <p:nvPr/>
            </p:nvPicPr>
            <p:blipFill>
              <a:blip r:embed="rId26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762400" y="3323843"/>
                <a:ext cx="79552" cy="92887"/>
              </a:xfrm>
              <a:prstGeom prst="rect">
                <a:avLst/>
              </a:prstGeom>
            </p:spPr>
          </p:pic>
        </p:grpSp>
        <p:grpSp>
          <p:nvGrpSpPr>
            <p:cNvPr id="67" name="object 47"/>
            <p:cNvGrpSpPr/>
            <p:nvPr/>
          </p:nvGrpSpPr>
          <p:grpSpPr>
            <a:xfrm>
              <a:off x="9738247" y="1109798"/>
              <a:ext cx="415925" cy="115570"/>
              <a:chOff x="6891252" y="3323844"/>
              <a:chExt cx="415925" cy="115570"/>
            </a:xfrm>
          </p:grpSpPr>
          <p:pic>
            <p:nvPicPr>
              <p:cNvPr id="70" name="object 48"/>
              <p:cNvPicPr/>
              <p:nvPr/>
            </p:nvPicPr>
            <p:blipFill>
              <a:blip r:embed="rId27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891252" y="3323844"/>
                <a:ext cx="308852" cy="115310"/>
              </a:xfrm>
              <a:prstGeom prst="rect">
                <a:avLst/>
              </a:prstGeom>
            </p:spPr>
          </p:pic>
          <p:pic>
            <p:nvPicPr>
              <p:cNvPr id="71" name="object 49"/>
              <p:cNvPicPr/>
              <p:nvPr/>
            </p:nvPicPr>
            <p:blipFill>
              <a:blip r:embed="rId28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227007" y="3323844"/>
                <a:ext cx="79552" cy="92887"/>
              </a:xfrm>
              <a:prstGeom prst="rect">
                <a:avLst/>
              </a:prstGeom>
            </p:spPr>
          </p:pic>
        </p:grpSp>
        <p:sp>
          <p:nvSpPr>
            <p:cNvPr id="68" name="object 51"/>
            <p:cNvSpPr/>
            <p:nvPr/>
          </p:nvSpPr>
          <p:spPr>
            <a:xfrm>
              <a:off x="7635733" y="1272764"/>
              <a:ext cx="2538095" cy="11430"/>
            </a:xfrm>
            <a:custGeom>
              <a:avLst/>
              <a:gdLst/>
              <a:ahLst/>
              <a:cxnLst/>
              <a:rect l="l" t="t" r="r" b="b"/>
              <a:pathLst>
                <a:path w="2538095" h="11429">
                  <a:moveTo>
                    <a:pt x="2537841" y="0"/>
                  </a:moveTo>
                  <a:lnTo>
                    <a:pt x="0" y="0"/>
                  </a:lnTo>
                  <a:lnTo>
                    <a:pt x="0" y="11239"/>
                  </a:lnTo>
                  <a:lnTo>
                    <a:pt x="2537841" y="11239"/>
                  </a:lnTo>
                  <a:lnTo>
                    <a:pt x="2537841" y="0"/>
                  </a:lnTo>
                  <a:close/>
                </a:path>
              </a:pathLst>
            </a:custGeom>
            <a:solidFill>
              <a:srgbClr val="11141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7598327" y="1272716"/>
              <a:ext cx="332052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ru-RU" sz="1400" b="1" dirty="0">
                <a:latin typeface="Montserrat" panose="00000500000000000000" pitchFamily="2" charset="-52"/>
              </a:endParaRPr>
            </a:p>
          </p:txBody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Номер слайда 17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t>10</a:t>
            </a:fld>
            <a:endParaRPr lang="ru-RU"/>
          </a:p>
        </p:txBody>
      </p:sp>
      <p:sp>
        <p:nvSpPr>
          <p:cNvPr id="2" name="object 2"/>
          <p:cNvSpPr txBox="1">
            <a:spLocks noGrp="1"/>
          </p:cNvSpPr>
          <p:nvPr>
            <p:ph type="title" idx="4294967295"/>
          </p:nvPr>
        </p:nvSpPr>
        <p:spPr>
          <a:xfrm>
            <a:off x="1937090" y="541646"/>
            <a:ext cx="5580062" cy="105926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  <a:tabLst>
                <a:tab pos="2156460" algn="l"/>
              </a:tabLst>
            </a:pPr>
            <a:r>
              <a:rPr lang="ru-RU" sz="2500" dirty="0"/>
              <a:t>По способу нанесения повреждений противопехотные мины </a:t>
            </a:r>
            <a:br>
              <a:rPr lang="ru-RU" sz="2500" dirty="0"/>
            </a:br>
            <a:r>
              <a:rPr lang="ru-RU" sz="18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делятся на: </a:t>
            </a:r>
            <a:endParaRPr sz="1800" b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" name="object 11"/>
          <p:cNvGrpSpPr/>
          <p:nvPr/>
        </p:nvGrpSpPr>
        <p:grpSpPr>
          <a:xfrm>
            <a:off x="8234111" y="468007"/>
            <a:ext cx="601345" cy="694055"/>
            <a:chOff x="8234111" y="468007"/>
            <a:chExt cx="601345" cy="694055"/>
          </a:xfrm>
        </p:grpSpPr>
        <p:sp>
          <p:nvSpPr>
            <p:cNvPr id="4" name="object 12"/>
            <p:cNvSpPr/>
            <p:nvPr/>
          </p:nvSpPr>
          <p:spPr>
            <a:xfrm>
              <a:off x="8234109" y="468007"/>
              <a:ext cx="601345" cy="694055"/>
            </a:xfrm>
            <a:custGeom>
              <a:avLst/>
              <a:gdLst/>
              <a:ahLst/>
              <a:cxnLst/>
              <a:rect l="l" t="t" r="r" b="b"/>
              <a:pathLst>
                <a:path w="601345" h="694055">
                  <a:moveTo>
                    <a:pt x="176974" y="315315"/>
                  </a:moveTo>
                  <a:lnTo>
                    <a:pt x="171462" y="318503"/>
                  </a:lnTo>
                  <a:lnTo>
                    <a:pt x="171462" y="324866"/>
                  </a:lnTo>
                  <a:lnTo>
                    <a:pt x="171462" y="517626"/>
                  </a:lnTo>
                  <a:lnTo>
                    <a:pt x="88976" y="565238"/>
                  </a:lnTo>
                  <a:lnTo>
                    <a:pt x="5524" y="517055"/>
                  </a:lnTo>
                  <a:lnTo>
                    <a:pt x="5524" y="420674"/>
                  </a:lnTo>
                  <a:lnTo>
                    <a:pt x="171462" y="324866"/>
                  </a:lnTo>
                  <a:lnTo>
                    <a:pt x="171462" y="318503"/>
                  </a:lnTo>
                  <a:lnTo>
                    <a:pt x="0" y="417487"/>
                  </a:lnTo>
                  <a:lnTo>
                    <a:pt x="0" y="520242"/>
                  </a:lnTo>
                  <a:lnTo>
                    <a:pt x="88976" y="571601"/>
                  </a:lnTo>
                  <a:lnTo>
                    <a:pt x="99999" y="565238"/>
                  </a:lnTo>
                  <a:lnTo>
                    <a:pt x="176974" y="520814"/>
                  </a:lnTo>
                  <a:lnTo>
                    <a:pt x="176974" y="324866"/>
                  </a:lnTo>
                  <a:lnTo>
                    <a:pt x="176974" y="315315"/>
                  </a:lnTo>
                  <a:close/>
                </a:path>
                <a:path w="601345" h="694055">
                  <a:moveTo>
                    <a:pt x="176974" y="71234"/>
                  </a:moveTo>
                  <a:lnTo>
                    <a:pt x="171462" y="74422"/>
                  </a:lnTo>
                  <a:lnTo>
                    <a:pt x="171462" y="80784"/>
                  </a:lnTo>
                  <a:lnTo>
                    <a:pt x="171462" y="272389"/>
                  </a:lnTo>
                  <a:lnTo>
                    <a:pt x="5524" y="368198"/>
                  </a:lnTo>
                  <a:lnTo>
                    <a:pt x="5524" y="176580"/>
                  </a:lnTo>
                  <a:lnTo>
                    <a:pt x="171462" y="80784"/>
                  </a:lnTo>
                  <a:lnTo>
                    <a:pt x="171462" y="74422"/>
                  </a:lnTo>
                  <a:lnTo>
                    <a:pt x="0" y="173418"/>
                  </a:lnTo>
                  <a:lnTo>
                    <a:pt x="0" y="377761"/>
                  </a:lnTo>
                  <a:lnTo>
                    <a:pt x="16560" y="368198"/>
                  </a:lnTo>
                  <a:lnTo>
                    <a:pt x="176974" y="275577"/>
                  </a:lnTo>
                  <a:lnTo>
                    <a:pt x="176974" y="80784"/>
                  </a:lnTo>
                  <a:lnTo>
                    <a:pt x="176974" y="71234"/>
                  </a:lnTo>
                  <a:close/>
                </a:path>
                <a:path w="601345" h="694055">
                  <a:moveTo>
                    <a:pt x="389331" y="437934"/>
                  </a:moveTo>
                  <a:lnTo>
                    <a:pt x="383832" y="441109"/>
                  </a:lnTo>
                  <a:lnTo>
                    <a:pt x="383832" y="447484"/>
                  </a:lnTo>
                  <a:lnTo>
                    <a:pt x="383832" y="639102"/>
                  </a:lnTo>
                  <a:lnTo>
                    <a:pt x="300367" y="687298"/>
                  </a:lnTo>
                  <a:lnTo>
                    <a:pt x="134416" y="591477"/>
                  </a:lnTo>
                  <a:lnTo>
                    <a:pt x="383832" y="447484"/>
                  </a:lnTo>
                  <a:lnTo>
                    <a:pt x="383832" y="441109"/>
                  </a:lnTo>
                  <a:lnTo>
                    <a:pt x="123393" y="591477"/>
                  </a:lnTo>
                  <a:lnTo>
                    <a:pt x="300367" y="693661"/>
                  </a:lnTo>
                  <a:lnTo>
                    <a:pt x="311391" y="687298"/>
                  </a:lnTo>
                  <a:lnTo>
                    <a:pt x="389331" y="642289"/>
                  </a:lnTo>
                  <a:lnTo>
                    <a:pt x="389331" y="447484"/>
                  </a:lnTo>
                  <a:lnTo>
                    <a:pt x="389331" y="437934"/>
                  </a:lnTo>
                  <a:close/>
                </a:path>
                <a:path w="601345" h="694055">
                  <a:moveTo>
                    <a:pt x="477329" y="102158"/>
                  </a:moveTo>
                  <a:lnTo>
                    <a:pt x="466305" y="95796"/>
                  </a:lnTo>
                  <a:lnTo>
                    <a:pt x="466305" y="102158"/>
                  </a:lnTo>
                  <a:lnTo>
                    <a:pt x="216903" y="246151"/>
                  </a:lnTo>
                  <a:lnTo>
                    <a:pt x="216903" y="54546"/>
                  </a:lnTo>
                  <a:lnTo>
                    <a:pt x="300367" y="6362"/>
                  </a:lnTo>
                  <a:lnTo>
                    <a:pt x="466305" y="102158"/>
                  </a:lnTo>
                  <a:lnTo>
                    <a:pt x="466305" y="95796"/>
                  </a:lnTo>
                  <a:lnTo>
                    <a:pt x="311391" y="6362"/>
                  </a:lnTo>
                  <a:lnTo>
                    <a:pt x="300367" y="0"/>
                  </a:lnTo>
                  <a:lnTo>
                    <a:pt x="211378" y="51358"/>
                  </a:lnTo>
                  <a:lnTo>
                    <a:pt x="211378" y="255701"/>
                  </a:lnTo>
                  <a:lnTo>
                    <a:pt x="227914" y="246151"/>
                  </a:lnTo>
                  <a:lnTo>
                    <a:pt x="477329" y="102158"/>
                  </a:lnTo>
                  <a:close/>
                </a:path>
                <a:path w="601345" h="694055">
                  <a:moveTo>
                    <a:pt x="600735" y="173405"/>
                  </a:moveTo>
                  <a:lnTo>
                    <a:pt x="595210" y="170218"/>
                  </a:lnTo>
                  <a:lnTo>
                    <a:pt x="595210" y="176593"/>
                  </a:lnTo>
                  <a:lnTo>
                    <a:pt x="595210" y="272948"/>
                  </a:lnTo>
                  <a:lnTo>
                    <a:pt x="429285" y="368769"/>
                  </a:lnTo>
                  <a:lnTo>
                    <a:pt x="429285" y="176009"/>
                  </a:lnTo>
                  <a:lnTo>
                    <a:pt x="511733" y="128384"/>
                  </a:lnTo>
                  <a:lnTo>
                    <a:pt x="595210" y="176593"/>
                  </a:lnTo>
                  <a:lnTo>
                    <a:pt x="595210" y="170218"/>
                  </a:lnTo>
                  <a:lnTo>
                    <a:pt x="522757" y="128384"/>
                  </a:lnTo>
                  <a:lnTo>
                    <a:pt x="511733" y="122021"/>
                  </a:lnTo>
                  <a:lnTo>
                    <a:pt x="423760" y="172834"/>
                  </a:lnTo>
                  <a:lnTo>
                    <a:pt x="423760" y="378320"/>
                  </a:lnTo>
                  <a:lnTo>
                    <a:pt x="440296" y="368769"/>
                  </a:lnTo>
                  <a:lnTo>
                    <a:pt x="600735" y="276136"/>
                  </a:lnTo>
                  <a:lnTo>
                    <a:pt x="600735" y="173405"/>
                  </a:lnTo>
                  <a:close/>
                </a:path>
              </a:pathLst>
            </a:custGeom>
            <a:solidFill>
              <a:srgbClr val="81868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13"/>
            <p:cNvPicPr/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48268" y="788098"/>
              <a:ext cx="152476" cy="176060"/>
            </a:xfrm>
            <a:prstGeom prst="rect">
              <a:avLst/>
            </a:prstGeom>
          </p:spPr>
        </p:pic>
        <p:sp>
          <p:nvSpPr>
            <p:cNvPr id="6" name="object 14"/>
            <p:cNvSpPr/>
            <p:nvPr/>
          </p:nvSpPr>
          <p:spPr>
            <a:xfrm>
              <a:off x="8657874" y="783898"/>
              <a:ext cx="177165" cy="306705"/>
            </a:xfrm>
            <a:custGeom>
              <a:avLst/>
              <a:gdLst/>
              <a:ahLst/>
              <a:cxnLst/>
              <a:rect l="l" t="t" r="r" b="b"/>
              <a:pathLst>
                <a:path w="177165" h="306705">
                  <a:moveTo>
                    <a:pt x="176974" y="0"/>
                  </a:moveTo>
                  <a:lnTo>
                    <a:pt x="0" y="102171"/>
                  </a:lnTo>
                  <a:lnTo>
                    <a:pt x="0" y="306539"/>
                  </a:lnTo>
                  <a:lnTo>
                    <a:pt x="16560" y="296976"/>
                  </a:lnTo>
                  <a:lnTo>
                    <a:pt x="5524" y="296976"/>
                  </a:lnTo>
                  <a:lnTo>
                    <a:pt x="5524" y="105346"/>
                  </a:lnTo>
                  <a:lnTo>
                    <a:pt x="171449" y="9537"/>
                  </a:lnTo>
                  <a:lnTo>
                    <a:pt x="176974" y="9537"/>
                  </a:lnTo>
                  <a:lnTo>
                    <a:pt x="176974" y="0"/>
                  </a:lnTo>
                  <a:close/>
                </a:path>
                <a:path w="177165" h="306705">
                  <a:moveTo>
                    <a:pt x="176974" y="9537"/>
                  </a:moveTo>
                  <a:lnTo>
                    <a:pt x="171449" y="9537"/>
                  </a:lnTo>
                  <a:lnTo>
                    <a:pt x="171449" y="201155"/>
                  </a:lnTo>
                  <a:lnTo>
                    <a:pt x="5524" y="296976"/>
                  </a:lnTo>
                  <a:lnTo>
                    <a:pt x="16560" y="296976"/>
                  </a:lnTo>
                  <a:lnTo>
                    <a:pt x="176974" y="204342"/>
                  </a:lnTo>
                  <a:lnTo>
                    <a:pt x="176974" y="9537"/>
                  </a:lnTo>
                  <a:close/>
                </a:path>
              </a:pathLst>
            </a:custGeom>
            <a:solidFill>
              <a:srgbClr val="81868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15"/>
            <p:cNvPicPr/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68220" y="665480"/>
              <a:ext cx="152463" cy="176060"/>
            </a:xfrm>
            <a:prstGeom prst="rect">
              <a:avLst/>
            </a:prstGeom>
          </p:spPr>
        </p:pic>
        <p:pic>
          <p:nvPicPr>
            <p:cNvPr id="8" name="object 16"/>
            <p:cNvPicPr/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538959" y="665480"/>
              <a:ext cx="81724" cy="176060"/>
            </a:xfrm>
            <a:prstGeom prst="rect">
              <a:avLst/>
            </a:prstGeom>
          </p:spPr>
        </p:pic>
        <p:pic>
          <p:nvPicPr>
            <p:cNvPr id="9" name="object 17"/>
            <p:cNvPicPr/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48268" y="829017"/>
              <a:ext cx="152476" cy="135140"/>
            </a:xfrm>
            <a:prstGeom prst="rect">
              <a:avLst/>
            </a:prstGeom>
          </p:spPr>
        </p:pic>
      </p:grpSp>
      <p:grpSp>
        <p:nvGrpSpPr>
          <p:cNvPr id="10" name="object 18"/>
          <p:cNvGrpSpPr/>
          <p:nvPr/>
        </p:nvGrpSpPr>
        <p:grpSpPr>
          <a:xfrm>
            <a:off x="8974988" y="532530"/>
            <a:ext cx="1321435" cy="579755"/>
            <a:chOff x="8974988" y="532530"/>
            <a:chExt cx="1321435" cy="579755"/>
          </a:xfrm>
        </p:grpSpPr>
        <p:sp>
          <p:nvSpPr>
            <p:cNvPr id="11" name="object 19"/>
            <p:cNvSpPr/>
            <p:nvPr/>
          </p:nvSpPr>
          <p:spPr>
            <a:xfrm>
              <a:off x="8977910" y="561682"/>
              <a:ext cx="199390" cy="114935"/>
            </a:xfrm>
            <a:custGeom>
              <a:avLst/>
              <a:gdLst/>
              <a:ahLst/>
              <a:cxnLst/>
              <a:rect l="l" t="t" r="r" b="b"/>
              <a:pathLst>
                <a:path w="199390" h="114934">
                  <a:moveTo>
                    <a:pt x="83591" y="0"/>
                  </a:moveTo>
                  <a:lnTo>
                    <a:pt x="61201" y="0"/>
                  </a:lnTo>
                  <a:lnTo>
                    <a:pt x="61201" y="46863"/>
                  </a:lnTo>
                  <a:lnTo>
                    <a:pt x="22390" y="46863"/>
                  </a:lnTo>
                  <a:lnTo>
                    <a:pt x="22390" y="0"/>
                  </a:lnTo>
                  <a:lnTo>
                    <a:pt x="0" y="0"/>
                  </a:lnTo>
                  <a:lnTo>
                    <a:pt x="0" y="114668"/>
                  </a:lnTo>
                  <a:lnTo>
                    <a:pt x="22390" y="114668"/>
                  </a:lnTo>
                  <a:lnTo>
                    <a:pt x="22390" y="66675"/>
                  </a:lnTo>
                  <a:lnTo>
                    <a:pt x="61201" y="66675"/>
                  </a:lnTo>
                  <a:lnTo>
                    <a:pt x="61201" y="114668"/>
                  </a:lnTo>
                  <a:lnTo>
                    <a:pt x="83591" y="114668"/>
                  </a:lnTo>
                  <a:lnTo>
                    <a:pt x="83591" y="0"/>
                  </a:lnTo>
                  <a:close/>
                </a:path>
                <a:path w="199390" h="114934">
                  <a:moveTo>
                    <a:pt x="198894" y="114668"/>
                  </a:moveTo>
                  <a:lnTo>
                    <a:pt x="191490" y="94386"/>
                  </a:lnTo>
                  <a:lnTo>
                    <a:pt x="184607" y="75526"/>
                  </a:lnTo>
                  <a:lnTo>
                    <a:pt x="169379" y="33820"/>
                  </a:lnTo>
                  <a:lnTo>
                    <a:pt x="162826" y="15875"/>
                  </a:lnTo>
                  <a:lnTo>
                    <a:pt x="162826" y="75526"/>
                  </a:lnTo>
                  <a:lnTo>
                    <a:pt x="134315" y="75526"/>
                  </a:lnTo>
                  <a:lnTo>
                    <a:pt x="148818" y="33820"/>
                  </a:lnTo>
                  <a:lnTo>
                    <a:pt x="162826" y="75526"/>
                  </a:lnTo>
                  <a:lnTo>
                    <a:pt x="162826" y="15875"/>
                  </a:lnTo>
                  <a:lnTo>
                    <a:pt x="157035" y="0"/>
                  </a:lnTo>
                  <a:lnTo>
                    <a:pt x="139458" y="0"/>
                  </a:lnTo>
                  <a:lnTo>
                    <a:pt x="97751" y="114668"/>
                  </a:lnTo>
                  <a:lnTo>
                    <a:pt x="121107" y="114668"/>
                  </a:lnTo>
                  <a:lnTo>
                    <a:pt x="128041" y="94386"/>
                  </a:lnTo>
                  <a:lnTo>
                    <a:pt x="168783" y="94386"/>
                  </a:lnTo>
                  <a:lnTo>
                    <a:pt x="175539" y="114668"/>
                  </a:lnTo>
                  <a:lnTo>
                    <a:pt x="198894" y="114668"/>
                  </a:lnTo>
                  <a:close/>
                </a:path>
              </a:pathLst>
            </a:custGeom>
            <a:solidFill>
              <a:srgbClr val="11141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20"/>
            <p:cNvPicPr/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977689" y="532530"/>
              <a:ext cx="1311165" cy="451719"/>
            </a:xfrm>
            <a:prstGeom prst="rect">
              <a:avLst/>
            </a:prstGeom>
          </p:spPr>
        </p:pic>
        <p:sp>
          <p:nvSpPr>
            <p:cNvPr id="13" name="object 21"/>
            <p:cNvSpPr/>
            <p:nvPr/>
          </p:nvSpPr>
          <p:spPr>
            <a:xfrm>
              <a:off x="8974989" y="1009052"/>
              <a:ext cx="1321435" cy="102870"/>
            </a:xfrm>
            <a:custGeom>
              <a:avLst/>
              <a:gdLst/>
              <a:ahLst/>
              <a:cxnLst/>
              <a:rect l="l" t="t" r="r" b="b"/>
              <a:pathLst>
                <a:path w="1321434" h="102869">
                  <a:moveTo>
                    <a:pt x="36995" y="53975"/>
                  </a:moveTo>
                  <a:lnTo>
                    <a:pt x="25107" y="53975"/>
                  </a:lnTo>
                  <a:lnTo>
                    <a:pt x="25107" y="72567"/>
                  </a:lnTo>
                  <a:lnTo>
                    <a:pt x="12484" y="72567"/>
                  </a:lnTo>
                  <a:lnTo>
                    <a:pt x="12484" y="53975"/>
                  </a:lnTo>
                  <a:lnTo>
                    <a:pt x="596" y="53975"/>
                  </a:lnTo>
                  <a:lnTo>
                    <a:pt x="596" y="102311"/>
                  </a:lnTo>
                  <a:lnTo>
                    <a:pt x="12484" y="102311"/>
                  </a:lnTo>
                  <a:lnTo>
                    <a:pt x="12484" y="83172"/>
                  </a:lnTo>
                  <a:lnTo>
                    <a:pt x="25107" y="83172"/>
                  </a:lnTo>
                  <a:lnTo>
                    <a:pt x="25107" y="102311"/>
                  </a:lnTo>
                  <a:lnTo>
                    <a:pt x="36995" y="102311"/>
                  </a:lnTo>
                  <a:lnTo>
                    <a:pt x="36995" y="53975"/>
                  </a:lnTo>
                  <a:close/>
                </a:path>
                <a:path w="1321434" h="102869">
                  <a:moveTo>
                    <a:pt x="86207" y="102311"/>
                  </a:moveTo>
                  <a:lnTo>
                    <a:pt x="83591" y="95110"/>
                  </a:lnTo>
                  <a:lnTo>
                    <a:pt x="79984" y="85204"/>
                  </a:lnTo>
                  <a:lnTo>
                    <a:pt x="75298" y="72313"/>
                  </a:lnTo>
                  <a:lnTo>
                    <a:pt x="68630" y="53975"/>
                  </a:lnTo>
                  <a:lnTo>
                    <a:pt x="68427" y="53975"/>
                  </a:lnTo>
                  <a:lnTo>
                    <a:pt x="68427" y="85204"/>
                  </a:lnTo>
                  <a:lnTo>
                    <a:pt x="60007" y="85204"/>
                  </a:lnTo>
                  <a:lnTo>
                    <a:pt x="64350" y="72313"/>
                  </a:lnTo>
                  <a:lnTo>
                    <a:pt x="68427" y="85204"/>
                  </a:lnTo>
                  <a:lnTo>
                    <a:pt x="68427" y="53975"/>
                  </a:lnTo>
                  <a:lnTo>
                    <a:pt x="59448" y="53975"/>
                  </a:lnTo>
                  <a:lnTo>
                    <a:pt x="41871" y="102311"/>
                  </a:lnTo>
                  <a:lnTo>
                    <a:pt x="54317" y="102311"/>
                  </a:lnTo>
                  <a:lnTo>
                    <a:pt x="56680" y="95110"/>
                  </a:lnTo>
                  <a:lnTo>
                    <a:pt x="71564" y="95110"/>
                  </a:lnTo>
                  <a:lnTo>
                    <a:pt x="73799" y="102311"/>
                  </a:lnTo>
                  <a:lnTo>
                    <a:pt x="86207" y="102311"/>
                  </a:lnTo>
                  <a:close/>
                </a:path>
                <a:path w="1321434" h="102869">
                  <a:moveTo>
                    <a:pt x="121793" y="41338"/>
                  </a:moveTo>
                  <a:lnTo>
                    <a:pt x="113715" y="41338"/>
                  </a:lnTo>
                  <a:lnTo>
                    <a:pt x="113576" y="43738"/>
                  </a:lnTo>
                  <a:lnTo>
                    <a:pt x="112382" y="44945"/>
                  </a:lnTo>
                  <a:lnTo>
                    <a:pt x="107848" y="44945"/>
                  </a:lnTo>
                  <a:lnTo>
                    <a:pt x="106654" y="43738"/>
                  </a:lnTo>
                  <a:lnTo>
                    <a:pt x="106514" y="41338"/>
                  </a:lnTo>
                  <a:lnTo>
                    <a:pt x="98437" y="41338"/>
                  </a:lnTo>
                  <a:lnTo>
                    <a:pt x="104749" y="50800"/>
                  </a:lnTo>
                  <a:lnTo>
                    <a:pt x="106375" y="51384"/>
                  </a:lnTo>
                  <a:lnTo>
                    <a:pt x="108165" y="51663"/>
                  </a:lnTo>
                  <a:lnTo>
                    <a:pt x="112064" y="51663"/>
                  </a:lnTo>
                  <a:lnTo>
                    <a:pt x="113842" y="51384"/>
                  </a:lnTo>
                  <a:lnTo>
                    <a:pt x="115468" y="50800"/>
                  </a:lnTo>
                  <a:lnTo>
                    <a:pt x="117106" y="50253"/>
                  </a:lnTo>
                  <a:lnTo>
                    <a:pt x="118554" y="49149"/>
                  </a:lnTo>
                  <a:lnTo>
                    <a:pt x="121081" y="45897"/>
                  </a:lnTo>
                  <a:lnTo>
                    <a:pt x="121386" y="44945"/>
                  </a:lnTo>
                  <a:lnTo>
                    <a:pt x="121754" y="43840"/>
                  </a:lnTo>
                  <a:lnTo>
                    <a:pt x="121793" y="41338"/>
                  </a:lnTo>
                  <a:close/>
                </a:path>
                <a:path w="1321434" h="102869">
                  <a:moveTo>
                    <a:pt x="128854" y="53962"/>
                  </a:moveTo>
                  <a:lnTo>
                    <a:pt x="118465" y="53962"/>
                  </a:lnTo>
                  <a:lnTo>
                    <a:pt x="102997" y="80314"/>
                  </a:lnTo>
                  <a:lnTo>
                    <a:pt x="102997" y="53962"/>
                  </a:lnTo>
                  <a:lnTo>
                    <a:pt x="91109" y="53962"/>
                  </a:lnTo>
                  <a:lnTo>
                    <a:pt x="91109" y="102311"/>
                  </a:lnTo>
                  <a:lnTo>
                    <a:pt x="101498" y="102311"/>
                  </a:lnTo>
                  <a:lnTo>
                    <a:pt x="114414" y="80314"/>
                  </a:lnTo>
                  <a:lnTo>
                    <a:pt x="116967" y="75984"/>
                  </a:lnTo>
                  <a:lnTo>
                    <a:pt x="116967" y="102311"/>
                  </a:lnTo>
                  <a:lnTo>
                    <a:pt x="128854" y="102311"/>
                  </a:lnTo>
                  <a:lnTo>
                    <a:pt x="128854" y="75984"/>
                  </a:lnTo>
                  <a:lnTo>
                    <a:pt x="128854" y="53962"/>
                  </a:lnTo>
                  <a:close/>
                </a:path>
                <a:path w="1321434" h="102869">
                  <a:moveTo>
                    <a:pt x="171411" y="53975"/>
                  </a:moveTo>
                  <a:lnTo>
                    <a:pt x="135763" y="53975"/>
                  </a:lnTo>
                  <a:lnTo>
                    <a:pt x="135763" y="64566"/>
                  </a:lnTo>
                  <a:lnTo>
                    <a:pt x="147650" y="64566"/>
                  </a:lnTo>
                  <a:lnTo>
                    <a:pt x="147650" y="102311"/>
                  </a:lnTo>
                  <a:lnTo>
                    <a:pt x="159524" y="102311"/>
                  </a:lnTo>
                  <a:lnTo>
                    <a:pt x="159524" y="64566"/>
                  </a:lnTo>
                  <a:lnTo>
                    <a:pt x="171411" y="64566"/>
                  </a:lnTo>
                  <a:lnTo>
                    <a:pt x="171411" y="53975"/>
                  </a:lnTo>
                  <a:close/>
                </a:path>
                <a:path w="1321434" h="102869">
                  <a:moveTo>
                    <a:pt x="216090" y="53975"/>
                  </a:moveTo>
                  <a:lnTo>
                    <a:pt x="205689" y="53975"/>
                  </a:lnTo>
                  <a:lnTo>
                    <a:pt x="190220" y="80314"/>
                  </a:lnTo>
                  <a:lnTo>
                    <a:pt x="190220" y="53975"/>
                  </a:lnTo>
                  <a:lnTo>
                    <a:pt x="178346" y="53975"/>
                  </a:lnTo>
                  <a:lnTo>
                    <a:pt x="178346" y="102311"/>
                  </a:lnTo>
                  <a:lnTo>
                    <a:pt x="188722" y="102311"/>
                  </a:lnTo>
                  <a:lnTo>
                    <a:pt x="204203" y="75971"/>
                  </a:lnTo>
                  <a:lnTo>
                    <a:pt x="204203" y="102311"/>
                  </a:lnTo>
                  <a:lnTo>
                    <a:pt x="216090" y="102311"/>
                  </a:lnTo>
                  <a:lnTo>
                    <a:pt x="216090" y="53975"/>
                  </a:lnTo>
                  <a:close/>
                </a:path>
                <a:path w="1321434" h="102869">
                  <a:moveTo>
                    <a:pt x="261518" y="64985"/>
                  </a:moveTo>
                  <a:lnTo>
                    <a:pt x="261366" y="64630"/>
                  </a:lnTo>
                  <a:lnTo>
                    <a:pt x="259956" y="61264"/>
                  </a:lnTo>
                  <a:lnTo>
                    <a:pt x="253771" y="55435"/>
                  </a:lnTo>
                  <a:lnTo>
                    <a:pt x="249821" y="53962"/>
                  </a:lnTo>
                  <a:lnTo>
                    <a:pt x="249631" y="53962"/>
                  </a:lnTo>
                  <a:lnTo>
                    <a:pt x="249631" y="68097"/>
                  </a:lnTo>
                  <a:lnTo>
                    <a:pt x="249631" y="70916"/>
                  </a:lnTo>
                  <a:lnTo>
                    <a:pt x="249161" y="72085"/>
                  </a:lnTo>
                  <a:lnTo>
                    <a:pt x="247192" y="73926"/>
                  </a:lnTo>
                  <a:lnTo>
                    <a:pt x="245973" y="74396"/>
                  </a:lnTo>
                  <a:lnTo>
                    <a:pt x="237756" y="74396"/>
                  </a:lnTo>
                  <a:lnTo>
                    <a:pt x="237756" y="64630"/>
                  </a:lnTo>
                  <a:lnTo>
                    <a:pt x="245973" y="64630"/>
                  </a:lnTo>
                  <a:lnTo>
                    <a:pt x="247192" y="65087"/>
                  </a:lnTo>
                  <a:lnTo>
                    <a:pt x="249161" y="66941"/>
                  </a:lnTo>
                  <a:lnTo>
                    <a:pt x="249631" y="68097"/>
                  </a:lnTo>
                  <a:lnTo>
                    <a:pt x="249631" y="53962"/>
                  </a:lnTo>
                  <a:lnTo>
                    <a:pt x="225869" y="53962"/>
                  </a:lnTo>
                  <a:lnTo>
                    <a:pt x="225869" y="102298"/>
                  </a:lnTo>
                  <a:lnTo>
                    <a:pt x="237756" y="102298"/>
                  </a:lnTo>
                  <a:lnTo>
                    <a:pt x="237756" y="85051"/>
                  </a:lnTo>
                  <a:lnTo>
                    <a:pt x="249821" y="85051"/>
                  </a:lnTo>
                  <a:lnTo>
                    <a:pt x="253771" y="83604"/>
                  </a:lnTo>
                  <a:lnTo>
                    <a:pt x="259956" y="77762"/>
                  </a:lnTo>
                  <a:lnTo>
                    <a:pt x="261366" y="74396"/>
                  </a:lnTo>
                  <a:lnTo>
                    <a:pt x="261518" y="74041"/>
                  </a:lnTo>
                  <a:lnTo>
                    <a:pt x="261518" y="64985"/>
                  </a:lnTo>
                  <a:close/>
                </a:path>
                <a:path w="1321434" h="102869">
                  <a:moveTo>
                    <a:pt x="301294" y="53975"/>
                  </a:moveTo>
                  <a:lnTo>
                    <a:pt x="268427" y="53975"/>
                  </a:lnTo>
                  <a:lnTo>
                    <a:pt x="268427" y="102311"/>
                  </a:lnTo>
                  <a:lnTo>
                    <a:pt x="301294" y="102311"/>
                  </a:lnTo>
                  <a:lnTo>
                    <a:pt x="301294" y="91719"/>
                  </a:lnTo>
                  <a:lnTo>
                    <a:pt x="280327" y="91719"/>
                  </a:lnTo>
                  <a:lnTo>
                    <a:pt x="280327" y="83235"/>
                  </a:lnTo>
                  <a:lnTo>
                    <a:pt x="298234" y="83235"/>
                  </a:lnTo>
                  <a:lnTo>
                    <a:pt x="298234" y="72644"/>
                  </a:lnTo>
                  <a:lnTo>
                    <a:pt x="280327" y="72644"/>
                  </a:lnTo>
                  <a:lnTo>
                    <a:pt x="280327" y="64566"/>
                  </a:lnTo>
                  <a:lnTo>
                    <a:pt x="301294" y="64566"/>
                  </a:lnTo>
                  <a:lnTo>
                    <a:pt x="301294" y="53975"/>
                  </a:lnTo>
                  <a:close/>
                </a:path>
                <a:path w="1321434" h="102869">
                  <a:moveTo>
                    <a:pt x="345732" y="91643"/>
                  </a:moveTo>
                  <a:lnTo>
                    <a:pt x="345719" y="81876"/>
                  </a:lnTo>
                  <a:lnTo>
                    <a:pt x="344385" y="78409"/>
                  </a:lnTo>
                  <a:lnTo>
                    <a:pt x="338594" y="72656"/>
                  </a:lnTo>
                  <a:lnTo>
                    <a:pt x="334645" y="71221"/>
                  </a:lnTo>
                  <a:lnTo>
                    <a:pt x="333946" y="71221"/>
                  </a:lnTo>
                  <a:lnTo>
                    <a:pt x="333946" y="85369"/>
                  </a:lnTo>
                  <a:lnTo>
                    <a:pt x="333946" y="88176"/>
                  </a:lnTo>
                  <a:lnTo>
                    <a:pt x="333514" y="89344"/>
                  </a:lnTo>
                  <a:lnTo>
                    <a:pt x="331736" y="91173"/>
                  </a:lnTo>
                  <a:lnTo>
                    <a:pt x="330568" y="91643"/>
                  </a:lnTo>
                  <a:lnTo>
                    <a:pt x="321602" y="91643"/>
                  </a:lnTo>
                  <a:lnTo>
                    <a:pt x="321602" y="81876"/>
                  </a:lnTo>
                  <a:lnTo>
                    <a:pt x="330568" y="81876"/>
                  </a:lnTo>
                  <a:lnTo>
                    <a:pt x="331736" y="82334"/>
                  </a:lnTo>
                  <a:lnTo>
                    <a:pt x="333514" y="84188"/>
                  </a:lnTo>
                  <a:lnTo>
                    <a:pt x="333946" y="85369"/>
                  </a:lnTo>
                  <a:lnTo>
                    <a:pt x="333946" y="71221"/>
                  </a:lnTo>
                  <a:lnTo>
                    <a:pt x="321602" y="71221"/>
                  </a:lnTo>
                  <a:lnTo>
                    <a:pt x="321602" y="64566"/>
                  </a:lnTo>
                  <a:lnTo>
                    <a:pt x="342709" y="64566"/>
                  </a:lnTo>
                  <a:lnTo>
                    <a:pt x="342709" y="53975"/>
                  </a:lnTo>
                  <a:lnTo>
                    <a:pt x="309714" y="53975"/>
                  </a:lnTo>
                  <a:lnTo>
                    <a:pt x="309714" y="102311"/>
                  </a:lnTo>
                  <a:lnTo>
                    <a:pt x="334645" y="102311"/>
                  </a:lnTo>
                  <a:lnTo>
                    <a:pt x="338594" y="100876"/>
                  </a:lnTo>
                  <a:lnTo>
                    <a:pt x="344385" y="95123"/>
                  </a:lnTo>
                  <a:lnTo>
                    <a:pt x="345732" y="91643"/>
                  </a:lnTo>
                  <a:close/>
                </a:path>
                <a:path w="1321434" h="102869">
                  <a:moveTo>
                    <a:pt x="386918" y="53975"/>
                  </a:moveTo>
                  <a:lnTo>
                    <a:pt x="354050" y="53975"/>
                  </a:lnTo>
                  <a:lnTo>
                    <a:pt x="354050" y="102311"/>
                  </a:lnTo>
                  <a:lnTo>
                    <a:pt x="386918" y="102311"/>
                  </a:lnTo>
                  <a:lnTo>
                    <a:pt x="386918" y="91719"/>
                  </a:lnTo>
                  <a:lnTo>
                    <a:pt x="365937" y="91719"/>
                  </a:lnTo>
                  <a:lnTo>
                    <a:pt x="365937" y="83235"/>
                  </a:lnTo>
                  <a:lnTo>
                    <a:pt x="383857" y="83235"/>
                  </a:lnTo>
                  <a:lnTo>
                    <a:pt x="383857" y="72644"/>
                  </a:lnTo>
                  <a:lnTo>
                    <a:pt x="365937" y="72644"/>
                  </a:lnTo>
                  <a:lnTo>
                    <a:pt x="365937" y="64566"/>
                  </a:lnTo>
                  <a:lnTo>
                    <a:pt x="386918" y="64566"/>
                  </a:lnTo>
                  <a:lnTo>
                    <a:pt x="386918" y="53975"/>
                  </a:lnTo>
                  <a:close/>
                </a:path>
                <a:path w="1321434" h="102869">
                  <a:moveTo>
                    <a:pt x="431711" y="53975"/>
                  </a:moveTo>
                  <a:lnTo>
                    <a:pt x="419836" y="53975"/>
                  </a:lnTo>
                  <a:lnTo>
                    <a:pt x="419836" y="72567"/>
                  </a:lnTo>
                  <a:lnTo>
                    <a:pt x="407200" y="72567"/>
                  </a:lnTo>
                  <a:lnTo>
                    <a:pt x="407200" y="53975"/>
                  </a:lnTo>
                  <a:lnTo>
                    <a:pt x="395312" y="53975"/>
                  </a:lnTo>
                  <a:lnTo>
                    <a:pt x="395312" y="102311"/>
                  </a:lnTo>
                  <a:lnTo>
                    <a:pt x="407200" y="102311"/>
                  </a:lnTo>
                  <a:lnTo>
                    <a:pt x="407200" y="83172"/>
                  </a:lnTo>
                  <a:lnTo>
                    <a:pt x="419836" y="83172"/>
                  </a:lnTo>
                  <a:lnTo>
                    <a:pt x="419836" y="102311"/>
                  </a:lnTo>
                  <a:lnTo>
                    <a:pt x="431711" y="102311"/>
                  </a:lnTo>
                  <a:lnTo>
                    <a:pt x="431711" y="53975"/>
                  </a:lnTo>
                  <a:close/>
                </a:path>
                <a:path w="1321434" h="102869">
                  <a:moveTo>
                    <a:pt x="525272" y="102311"/>
                  </a:moveTo>
                  <a:lnTo>
                    <a:pt x="522643" y="95110"/>
                  </a:lnTo>
                  <a:lnTo>
                    <a:pt x="519049" y="85204"/>
                  </a:lnTo>
                  <a:lnTo>
                    <a:pt x="514362" y="72313"/>
                  </a:lnTo>
                  <a:lnTo>
                    <a:pt x="507695" y="53975"/>
                  </a:lnTo>
                  <a:lnTo>
                    <a:pt x="507492" y="53975"/>
                  </a:lnTo>
                  <a:lnTo>
                    <a:pt x="507492" y="85204"/>
                  </a:lnTo>
                  <a:lnTo>
                    <a:pt x="499071" y="85204"/>
                  </a:lnTo>
                  <a:lnTo>
                    <a:pt x="503428" y="72313"/>
                  </a:lnTo>
                  <a:lnTo>
                    <a:pt x="507492" y="85204"/>
                  </a:lnTo>
                  <a:lnTo>
                    <a:pt x="507492" y="53975"/>
                  </a:lnTo>
                  <a:lnTo>
                    <a:pt x="498525" y="53975"/>
                  </a:lnTo>
                  <a:lnTo>
                    <a:pt x="481190" y="101625"/>
                  </a:lnTo>
                  <a:lnTo>
                    <a:pt x="465797" y="76441"/>
                  </a:lnTo>
                  <a:lnTo>
                    <a:pt x="480060" y="53975"/>
                  </a:lnTo>
                  <a:lnTo>
                    <a:pt x="466407" y="53975"/>
                  </a:lnTo>
                  <a:lnTo>
                    <a:pt x="453377" y="76847"/>
                  </a:lnTo>
                  <a:lnTo>
                    <a:pt x="453377" y="53975"/>
                  </a:lnTo>
                  <a:lnTo>
                    <a:pt x="441490" y="53975"/>
                  </a:lnTo>
                  <a:lnTo>
                    <a:pt x="441490" y="102311"/>
                  </a:lnTo>
                  <a:lnTo>
                    <a:pt x="453377" y="102311"/>
                  </a:lnTo>
                  <a:lnTo>
                    <a:pt x="453377" y="76987"/>
                  </a:lnTo>
                  <a:lnTo>
                    <a:pt x="467639" y="102311"/>
                  </a:lnTo>
                  <a:lnTo>
                    <a:pt x="480949" y="102311"/>
                  </a:lnTo>
                  <a:lnTo>
                    <a:pt x="481622" y="102311"/>
                  </a:lnTo>
                  <a:lnTo>
                    <a:pt x="493369" y="102311"/>
                  </a:lnTo>
                  <a:lnTo>
                    <a:pt x="495744" y="95110"/>
                  </a:lnTo>
                  <a:lnTo>
                    <a:pt x="510628" y="95110"/>
                  </a:lnTo>
                  <a:lnTo>
                    <a:pt x="512864" y="102311"/>
                  </a:lnTo>
                  <a:lnTo>
                    <a:pt x="525272" y="102311"/>
                  </a:lnTo>
                  <a:close/>
                </a:path>
                <a:path w="1321434" h="102869">
                  <a:moveTo>
                    <a:pt x="541362" y="90093"/>
                  </a:moveTo>
                  <a:lnTo>
                    <a:pt x="529145" y="90093"/>
                  </a:lnTo>
                  <a:lnTo>
                    <a:pt x="529145" y="102311"/>
                  </a:lnTo>
                  <a:lnTo>
                    <a:pt x="541362" y="102311"/>
                  </a:lnTo>
                  <a:lnTo>
                    <a:pt x="541362" y="90093"/>
                  </a:lnTo>
                  <a:close/>
                </a:path>
                <a:path w="1321434" h="102869">
                  <a:moveTo>
                    <a:pt x="585762" y="64985"/>
                  </a:moveTo>
                  <a:lnTo>
                    <a:pt x="585609" y="64630"/>
                  </a:lnTo>
                  <a:lnTo>
                    <a:pt x="584212" y="61264"/>
                  </a:lnTo>
                  <a:lnTo>
                    <a:pt x="578015" y="55435"/>
                  </a:lnTo>
                  <a:lnTo>
                    <a:pt x="574065" y="53962"/>
                  </a:lnTo>
                  <a:lnTo>
                    <a:pt x="573874" y="53962"/>
                  </a:lnTo>
                  <a:lnTo>
                    <a:pt x="573874" y="68097"/>
                  </a:lnTo>
                  <a:lnTo>
                    <a:pt x="573874" y="70916"/>
                  </a:lnTo>
                  <a:lnTo>
                    <a:pt x="573405" y="72085"/>
                  </a:lnTo>
                  <a:lnTo>
                    <a:pt x="571436" y="73926"/>
                  </a:lnTo>
                  <a:lnTo>
                    <a:pt x="570217" y="74396"/>
                  </a:lnTo>
                  <a:lnTo>
                    <a:pt x="562000" y="74396"/>
                  </a:lnTo>
                  <a:lnTo>
                    <a:pt x="562000" y="64630"/>
                  </a:lnTo>
                  <a:lnTo>
                    <a:pt x="570217" y="64630"/>
                  </a:lnTo>
                  <a:lnTo>
                    <a:pt x="571436" y="65087"/>
                  </a:lnTo>
                  <a:lnTo>
                    <a:pt x="573405" y="66941"/>
                  </a:lnTo>
                  <a:lnTo>
                    <a:pt x="573874" y="68097"/>
                  </a:lnTo>
                  <a:lnTo>
                    <a:pt x="573874" y="53962"/>
                  </a:lnTo>
                  <a:lnTo>
                    <a:pt x="550113" y="53962"/>
                  </a:lnTo>
                  <a:lnTo>
                    <a:pt x="550113" y="102298"/>
                  </a:lnTo>
                  <a:lnTo>
                    <a:pt x="562000" y="102298"/>
                  </a:lnTo>
                  <a:lnTo>
                    <a:pt x="562000" y="85051"/>
                  </a:lnTo>
                  <a:lnTo>
                    <a:pt x="574065" y="85051"/>
                  </a:lnTo>
                  <a:lnTo>
                    <a:pt x="578015" y="83604"/>
                  </a:lnTo>
                  <a:lnTo>
                    <a:pt x="584212" y="77762"/>
                  </a:lnTo>
                  <a:lnTo>
                    <a:pt x="585609" y="74396"/>
                  </a:lnTo>
                  <a:lnTo>
                    <a:pt x="585762" y="74041"/>
                  </a:lnTo>
                  <a:lnTo>
                    <a:pt x="585762" y="64985"/>
                  </a:lnTo>
                  <a:close/>
                </a:path>
                <a:path w="1321434" h="102869">
                  <a:moveTo>
                    <a:pt x="643407" y="70243"/>
                  </a:moveTo>
                  <a:lnTo>
                    <a:pt x="642137" y="66725"/>
                  </a:lnTo>
                  <a:lnTo>
                    <a:pt x="641692" y="65506"/>
                  </a:lnTo>
                  <a:lnTo>
                    <a:pt x="634809" y="58712"/>
                  </a:lnTo>
                  <a:lnTo>
                    <a:pt x="631520" y="57531"/>
                  </a:lnTo>
                  <a:lnTo>
                    <a:pt x="631520" y="73317"/>
                  </a:lnTo>
                  <a:lnTo>
                    <a:pt x="631520" y="80200"/>
                  </a:lnTo>
                  <a:lnTo>
                    <a:pt x="630834" y="82651"/>
                  </a:lnTo>
                  <a:lnTo>
                    <a:pt x="628091" y="85763"/>
                  </a:lnTo>
                  <a:lnTo>
                    <a:pt x="625830" y="86715"/>
                  </a:lnTo>
                  <a:lnTo>
                    <a:pt x="622706" y="87020"/>
                  </a:lnTo>
                  <a:lnTo>
                    <a:pt x="622706" y="66725"/>
                  </a:lnTo>
                  <a:lnTo>
                    <a:pt x="625868" y="66967"/>
                  </a:lnTo>
                  <a:lnTo>
                    <a:pt x="628142" y="67818"/>
                  </a:lnTo>
                  <a:lnTo>
                    <a:pt x="630859" y="70815"/>
                  </a:lnTo>
                  <a:lnTo>
                    <a:pt x="631520" y="73317"/>
                  </a:lnTo>
                  <a:lnTo>
                    <a:pt x="631520" y="57531"/>
                  </a:lnTo>
                  <a:lnTo>
                    <a:pt x="629691" y="56870"/>
                  </a:lnTo>
                  <a:lnTo>
                    <a:pt x="622909" y="56553"/>
                  </a:lnTo>
                  <a:lnTo>
                    <a:pt x="622909" y="51523"/>
                  </a:lnTo>
                  <a:lnTo>
                    <a:pt x="611238" y="51523"/>
                  </a:lnTo>
                  <a:lnTo>
                    <a:pt x="611238" y="66725"/>
                  </a:lnTo>
                  <a:lnTo>
                    <a:pt x="611238" y="87020"/>
                  </a:lnTo>
                  <a:lnTo>
                    <a:pt x="602411" y="80200"/>
                  </a:lnTo>
                  <a:lnTo>
                    <a:pt x="602411" y="73317"/>
                  </a:lnTo>
                  <a:lnTo>
                    <a:pt x="603084" y="70815"/>
                  </a:lnTo>
                  <a:lnTo>
                    <a:pt x="605802" y="67818"/>
                  </a:lnTo>
                  <a:lnTo>
                    <a:pt x="608050" y="66967"/>
                  </a:lnTo>
                  <a:lnTo>
                    <a:pt x="611238" y="66725"/>
                  </a:lnTo>
                  <a:lnTo>
                    <a:pt x="611238" y="51523"/>
                  </a:lnTo>
                  <a:lnTo>
                    <a:pt x="611022" y="51523"/>
                  </a:lnTo>
                  <a:lnTo>
                    <a:pt x="611022" y="56553"/>
                  </a:lnTo>
                  <a:lnTo>
                    <a:pt x="604240" y="56870"/>
                  </a:lnTo>
                  <a:lnTo>
                    <a:pt x="599122" y="58712"/>
                  </a:lnTo>
                  <a:lnTo>
                    <a:pt x="595693" y="62115"/>
                  </a:lnTo>
                  <a:lnTo>
                    <a:pt x="592239" y="65506"/>
                  </a:lnTo>
                  <a:lnTo>
                    <a:pt x="590524" y="70243"/>
                  </a:lnTo>
                  <a:lnTo>
                    <a:pt x="590524" y="76314"/>
                  </a:lnTo>
                  <a:lnTo>
                    <a:pt x="591807" y="85039"/>
                  </a:lnTo>
                  <a:lnTo>
                    <a:pt x="595642" y="91376"/>
                  </a:lnTo>
                  <a:lnTo>
                    <a:pt x="602056" y="95351"/>
                  </a:lnTo>
                  <a:lnTo>
                    <a:pt x="611022" y="96939"/>
                  </a:lnTo>
                  <a:lnTo>
                    <a:pt x="611022" y="102704"/>
                  </a:lnTo>
                  <a:lnTo>
                    <a:pt x="622909" y="102704"/>
                  </a:lnTo>
                  <a:lnTo>
                    <a:pt x="622909" y="96939"/>
                  </a:lnTo>
                  <a:lnTo>
                    <a:pt x="631875" y="95351"/>
                  </a:lnTo>
                  <a:lnTo>
                    <a:pt x="638276" y="91376"/>
                  </a:lnTo>
                  <a:lnTo>
                    <a:pt x="640918" y="87020"/>
                  </a:lnTo>
                  <a:lnTo>
                    <a:pt x="642124" y="85039"/>
                  </a:lnTo>
                  <a:lnTo>
                    <a:pt x="643407" y="76314"/>
                  </a:lnTo>
                  <a:lnTo>
                    <a:pt x="643407" y="70243"/>
                  </a:lnTo>
                  <a:close/>
                </a:path>
                <a:path w="1321434" h="102869">
                  <a:moveTo>
                    <a:pt x="1321015" y="0"/>
                  </a:moveTo>
                  <a:lnTo>
                    <a:pt x="0" y="0"/>
                  </a:lnTo>
                  <a:lnTo>
                    <a:pt x="0" y="5867"/>
                  </a:lnTo>
                  <a:lnTo>
                    <a:pt x="1321015" y="5867"/>
                  </a:lnTo>
                  <a:lnTo>
                    <a:pt x="1321015" y="0"/>
                  </a:lnTo>
                  <a:close/>
                </a:path>
              </a:pathLst>
            </a:custGeom>
            <a:solidFill>
              <a:srgbClr val="11141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3274954" y="1800225"/>
            <a:ext cx="342244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Кумулятивные мины</a:t>
            </a:r>
          </a:p>
        </p:txBody>
      </p:sp>
      <p:grpSp>
        <p:nvGrpSpPr>
          <p:cNvPr id="35" name="object 2"/>
          <p:cNvGrpSpPr/>
          <p:nvPr/>
        </p:nvGrpSpPr>
        <p:grpSpPr>
          <a:xfrm flipH="1">
            <a:off x="0" y="5244344"/>
            <a:ext cx="3274954" cy="2317115"/>
            <a:chOff x="7536092" y="5243144"/>
            <a:chExt cx="3155950" cy="2317115"/>
          </a:xfrm>
        </p:grpSpPr>
        <p:sp>
          <p:nvSpPr>
            <p:cNvPr id="36" name="object 3"/>
            <p:cNvSpPr/>
            <p:nvPr/>
          </p:nvSpPr>
          <p:spPr>
            <a:xfrm>
              <a:off x="7536092" y="5243144"/>
              <a:ext cx="3155950" cy="2317115"/>
            </a:xfrm>
            <a:custGeom>
              <a:avLst/>
              <a:gdLst/>
              <a:ahLst/>
              <a:cxnLst/>
              <a:rect l="l" t="t" r="r" b="b"/>
              <a:pathLst>
                <a:path w="3155950" h="2317115">
                  <a:moveTo>
                    <a:pt x="2313978" y="0"/>
                  </a:moveTo>
                  <a:lnTo>
                    <a:pt x="0" y="2316861"/>
                  </a:lnTo>
                  <a:lnTo>
                    <a:pt x="3155911" y="2316861"/>
                  </a:lnTo>
                  <a:lnTo>
                    <a:pt x="3155911" y="842987"/>
                  </a:lnTo>
                  <a:lnTo>
                    <a:pt x="2313978" y="0"/>
                  </a:lnTo>
                  <a:close/>
                </a:path>
              </a:pathLst>
            </a:custGeom>
            <a:solidFill>
              <a:srgbClr val="367CB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4"/>
            <p:cNvSpPr/>
            <p:nvPr/>
          </p:nvSpPr>
          <p:spPr>
            <a:xfrm>
              <a:off x="8467987" y="5243144"/>
              <a:ext cx="1813560" cy="1815464"/>
            </a:xfrm>
            <a:custGeom>
              <a:avLst/>
              <a:gdLst/>
              <a:ahLst/>
              <a:cxnLst/>
              <a:rect l="l" t="t" r="r" b="b"/>
              <a:pathLst>
                <a:path w="1813559" h="1815465">
                  <a:moveTo>
                    <a:pt x="906513" y="0"/>
                  </a:moveTo>
                  <a:lnTo>
                    <a:pt x="0" y="907643"/>
                  </a:lnTo>
                  <a:lnTo>
                    <a:pt x="906513" y="1815287"/>
                  </a:lnTo>
                  <a:lnTo>
                    <a:pt x="1813026" y="907643"/>
                  </a:lnTo>
                  <a:lnTo>
                    <a:pt x="906513" y="0"/>
                  </a:lnTo>
                  <a:close/>
                </a:path>
              </a:pathLst>
            </a:custGeom>
            <a:solidFill>
              <a:srgbClr val="F15B6A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38" name="object 8"/>
          <p:cNvSpPr/>
          <p:nvPr/>
        </p:nvSpPr>
        <p:spPr>
          <a:xfrm>
            <a:off x="507473" y="5885059"/>
            <a:ext cx="1718945" cy="1676400"/>
          </a:xfrm>
          <a:custGeom>
            <a:avLst/>
            <a:gdLst/>
            <a:ahLst/>
            <a:cxnLst/>
            <a:rect l="l" t="t" r="r" b="b"/>
            <a:pathLst>
              <a:path w="1718945" h="1676400">
                <a:moveTo>
                  <a:pt x="1673874" y="0"/>
                </a:moveTo>
                <a:lnTo>
                  <a:pt x="0" y="1676027"/>
                </a:lnTo>
              </a:path>
              <a:path w="1718945" h="1676400">
                <a:moveTo>
                  <a:pt x="1718700" y="1129338"/>
                </a:moveTo>
                <a:lnTo>
                  <a:pt x="1172713" y="1676027"/>
                </a:lnTo>
              </a:path>
              <a:path w="1718945" h="1676400">
                <a:moveTo>
                  <a:pt x="1718700" y="346527"/>
                </a:moveTo>
                <a:lnTo>
                  <a:pt x="390900" y="1676027"/>
                </a:lnTo>
              </a:path>
              <a:path w="1718945" h="1676400">
                <a:moveTo>
                  <a:pt x="1718700" y="1520745"/>
                </a:moveTo>
                <a:lnTo>
                  <a:pt x="1563616" y="1676027"/>
                </a:lnTo>
              </a:path>
              <a:path w="1718945" h="1676400">
                <a:moveTo>
                  <a:pt x="1718700" y="737926"/>
                </a:moveTo>
                <a:lnTo>
                  <a:pt x="781804" y="1676027"/>
                </a:lnTo>
              </a:path>
            </a:pathLst>
          </a:custGeom>
          <a:ln w="7533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18525" y="3417363"/>
            <a:ext cx="2187944" cy="3187062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4183" y="3907712"/>
            <a:ext cx="1881945" cy="2715559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850900" y="2309027"/>
            <a:ext cx="8763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наносят поражение кумулятивной направленной струёй, встречаются редко. Основной поражающий эффект достигается направленным действием взрывной волны, что повышает её разрушительную способность. 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7500833" y="5228873"/>
            <a:ext cx="3191510" cy="2331720"/>
            <a:chOff x="7500833" y="5228873"/>
            <a:chExt cx="3191510" cy="2331720"/>
          </a:xfrm>
        </p:grpSpPr>
        <p:sp>
          <p:nvSpPr>
            <p:cNvPr id="3" name="object 3"/>
            <p:cNvSpPr/>
            <p:nvPr/>
          </p:nvSpPr>
          <p:spPr>
            <a:xfrm>
              <a:off x="7536092" y="5243144"/>
              <a:ext cx="3155950" cy="2317115"/>
            </a:xfrm>
            <a:custGeom>
              <a:avLst/>
              <a:gdLst/>
              <a:ahLst/>
              <a:cxnLst/>
              <a:rect l="l" t="t" r="r" b="b"/>
              <a:pathLst>
                <a:path w="3155950" h="2317115">
                  <a:moveTo>
                    <a:pt x="2313978" y="0"/>
                  </a:moveTo>
                  <a:lnTo>
                    <a:pt x="0" y="2316861"/>
                  </a:lnTo>
                  <a:lnTo>
                    <a:pt x="3155911" y="2316861"/>
                  </a:lnTo>
                  <a:lnTo>
                    <a:pt x="3155911" y="842987"/>
                  </a:lnTo>
                  <a:lnTo>
                    <a:pt x="2313978" y="0"/>
                  </a:lnTo>
                  <a:close/>
                </a:path>
              </a:pathLst>
            </a:custGeom>
            <a:solidFill>
              <a:srgbClr val="367CB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7500833" y="5228873"/>
              <a:ext cx="1813560" cy="1815464"/>
            </a:xfrm>
            <a:custGeom>
              <a:avLst/>
              <a:gdLst/>
              <a:ahLst/>
              <a:cxnLst/>
              <a:rect l="l" t="t" r="r" b="b"/>
              <a:pathLst>
                <a:path w="1813559" h="1815465">
                  <a:moveTo>
                    <a:pt x="906513" y="0"/>
                  </a:moveTo>
                  <a:lnTo>
                    <a:pt x="0" y="907643"/>
                  </a:lnTo>
                  <a:lnTo>
                    <a:pt x="906513" y="1815287"/>
                  </a:lnTo>
                  <a:lnTo>
                    <a:pt x="1813026" y="907643"/>
                  </a:lnTo>
                  <a:lnTo>
                    <a:pt x="906513" y="0"/>
                  </a:lnTo>
                  <a:close/>
                </a:path>
              </a:pathLst>
            </a:custGeom>
            <a:solidFill>
              <a:srgbClr val="F15B6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5" name="object 5"/>
          <p:cNvGrpSpPr/>
          <p:nvPr/>
        </p:nvGrpSpPr>
        <p:grpSpPr>
          <a:xfrm>
            <a:off x="4047911" y="4810495"/>
            <a:ext cx="4265930" cy="2787650"/>
            <a:chOff x="4047911" y="4810495"/>
            <a:chExt cx="4265930" cy="2787650"/>
          </a:xfrm>
        </p:grpSpPr>
        <p:sp>
          <p:nvSpPr>
            <p:cNvPr id="6" name="object 6"/>
            <p:cNvSpPr/>
            <p:nvPr/>
          </p:nvSpPr>
          <p:spPr>
            <a:xfrm>
              <a:off x="4047911" y="6236824"/>
              <a:ext cx="388620" cy="778510"/>
            </a:xfrm>
            <a:custGeom>
              <a:avLst/>
              <a:gdLst/>
              <a:ahLst/>
              <a:cxnLst/>
              <a:rect l="l" t="t" r="r" b="b"/>
              <a:pathLst>
                <a:path w="388620" h="778509">
                  <a:moveTo>
                    <a:pt x="0" y="0"/>
                  </a:moveTo>
                  <a:lnTo>
                    <a:pt x="0" y="778154"/>
                  </a:lnTo>
                  <a:lnTo>
                    <a:pt x="388594" y="38907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67CB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4201109" y="4848164"/>
              <a:ext cx="4074795" cy="2712085"/>
            </a:xfrm>
            <a:custGeom>
              <a:avLst/>
              <a:gdLst/>
              <a:ahLst/>
              <a:cxnLst/>
              <a:rect l="l" t="t" r="r" b="b"/>
              <a:pathLst>
                <a:path w="4074795" h="2712084">
                  <a:moveTo>
                    <a:pt x="2708407" y="0"/>
                  </a:moveTo>
                  <a:lnTo>
                    <a:pt x="0" y="2711841"/>
                  </a:lnTo>
                </a:path>
                <a:path w="4074795" h="2712084">
                  <a:moveTo>
                    <a:pt x="3879373" y="1172451"/>
                  </a:moveTo>
                  <a:lnTo>
                    <a:pt x="2341932" y="2711841"/>
                  </a:lnTo>
                </a:path>
                <a:path w="4074795" h="2712084">
                  <a:moveTo>
                    <a:pt x="3293890" y="586219"/>
                  </a:moveTo>
                  <a:lnTo>
                    <a:pt x="1170959" y="2711841"/>
                  </a:lnTo>
                </a:path>
                <a:path w="4074795" h="2712084">
                  <a:moveTo>
                    <a:pt x="2903568" y="195414"/>
                  </a:moveTo>
                  <a:lnTo>
                    <a:pt x="390321" y="2711841"/>
                  </a:lnTo>
                </a:path>
                <a:path w="4074795" h="2712084">
                  <a:moveTo>
                    <a:pt x="4074534" y="1367853"/>
                  </a:moveTo>
                  <a:lnTo>
                    <a:pt x="2732248" y="2711841"/>
                  </a:lnTo>
                </a:path>
                <a:path w="4074795" h="2712084">
                  <a:moveTo>
                    <a:pt x="3489051" y="781634"/>
                  </a:moveTo>
                  <a:lnTo>
                    <a:pt x="1561288" y="2711841"/>
                  </a:lnTo>
                </a:path>
                <a:path w="4074795" h="2712084">
                  <a:moveTo>
                    <a:pt x="3098729" y="390817"/>
                  </a:moveTo>
                  <a:lnTo>
                    <a:pt x="780644" y="2711841"/>
                  </a:lnTo>
                </a:path>
                <a:path w="4074795" h="2712084">
                  <a:moveTo>
                    <a:pt x="3684212" y="977036"/>
                  </a:moveTo>
                  <a:lnTo>
                    <a:pt x="1951603" y="2711841"/>
                  </a:lnTo>
                </a:path>
              </a:pathLst>
            </a:custGeom>
            <a:ln w="75336">
              <a:solidFill>
                <a:srgbClr val="F15B6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/>
          <p:nvPr/>
        </p:nvSpPr>
        <p:spPr>
          <a:xfrm>
            <a:off x="8973302" y="5883977"/>
            <a:ext cx="1718945" cy="1676400"/>
          </a:xfrm>
          <a:custGeom>
            <a:avLst/>
            <a:gdLst/>
            <a:ahLst/>
            <a:cxnLst/>
            <a:rect l="l" t="t" r="r" b="b"/>
            <a:pathLst>
              <a:path w="1718945" h="1676400">
                <a:moveTo>
                  <a:pt x="1673874" y="0"/>
                </a:moveTo>
                <a:lnTo>
                  <a:pt x="0" y="1676027"/>
                </a:lnTo>
              </a:path>
              <a:path w="1718945" h="1676400">
                <a:moveTo>
                  <a:pt x="1718700" y="1129338"/>
                </a:moveTo>
                <a:lnTo>
                  <a:pt x="1172713" y="1676027"/>
                </a:lnTo>
              </a:path>
              <a:path w="1718945" h="1676400">
                <a:moveTo>
                  <a:pt x="1718700" y="346527"/>
                </a:moveTo>
                <a:lnTo>
                  <a:pt x="390900" y="1676027"/>
                </a:lnTo>
              </a:path>
              <a:path w="1718945" h="1676400">
                <a:moveTo>
                  <a:pt x="1718700" y="1520745"/>
                </a:moveTo>
                <a:lnTo>
                  <a:pt x="1563616" y="1676027"/>
                </a:lnTo>
              </a:path>
              <a:path w="1718945" h="1676400">
                <a:moveTo>
                  <a:pt x="1718700" y="737926"/>
                </a:moveTo>
                <a:lnTo>
                  <a:pt x="781804" y="1676027"/>
                </a:lnTo>
              </a:path>
            </a:pathLst>
          </a:custGeom>
          <a:ln w="7533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5" name="object 15"/>
          <p:cNvGrpSpPr/>
          <p:nvPr/>
        </p:nvGrpSpPr>
        <p:grpSpPr>
          <a:xfrm>
            <a:off x="8256211" y="552543"/>
            <a:ext cx="556895" cy="642620"/>
            <a:chOff x="8256211" y="552543"/>
            <a:chExt cx="556895" cy="642620"/>
          </a:xfrm>
        </p:grpSpPr>
        <p:pic>
          <p:nvPicPr>
            <p:cNvPr id="16" name="object 16"/>
            <p:cNvPicPr/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256211" y="844581"/>
              <a:ext cx="163918" cy="237375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8256214" y="618512"/>
              <a:ext cx="164465" cy="284480"/>
            </a:xfrm>
            <a:custGeom>
              <a:avLst/>
              <a:gdLst/>
              <a:ahLst/>
              <a:cxnLst/>
              <a:rect l="l" t="t" r="r" b="b"/>
              <a:pathLst>
                <a:path w="164465" h="284480">
                  <a:moveTo>
                    <a:pt x="163918" y="0"/>
                  </a:moveTo>
                  <a:lnTo>
                    <a:pt x="0" y="94640"/>
                  </a:lnTo>
                  <a:lnTo>
                    <a:pt x="0" y="283908"/>
                  </a:lnTo>
                  <a:lnTo>
                    <a:pt x="15331" y="275056"/>
                  </a:lnTo>
                  <a:lnTo>
                    <a:pt x="5118" y="275056"/>
                  </a:lnTo>
                  <a:lnTo>
                    <a:pt x="5118" y="97574"/>
                  </a:lnTo>
                  <a:lnTo>
                    <a:pt x="158800" y="8851"/>
                  </a:lnTo>
                  <a:lnTo>
                    <a:pt x="163918" y="8851"/>
                  </a:lnTo>
                  <a:lnTo>
                    <a:pt x="163918" y="0"/>
                  </a:lnTo>
                  <a:close/>
                </a:path>
                <a:path w="164465" h="284480">
                  <a:moveTo>
                    <a:pt x="163918" y="8851"/>
                  </a:moveTo>
                  <a:lnTo>
                    <a:pt x="158800" y="8851"/>
                  </a:lnTo>
                  <a:lnTo>
                    <a:pt x="158800" y="186308"/>
                  </a:lnTo>
                  <a:lnTo>
                    <a:pt x="5118" y="275056"/>
                  </a:lnTo>
                  <a:lnTo>
                    <a:pt x="15331" y="275056"/>
                  </a:lnTo>
                  <a:lnTo>
                    <a:pt x="163918" y="189268"/>
                  </a:lnTo>
                  <a:lnTo>
                    <a:pt x="163918" y="8851"/>
                  </a:lnTo>
                  <a:close/>
                </a:path>
              </a:pathLst>
            </a:custGeom>
            <a:solidFill>
              <a:srgbClr val="81868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" name="object 18"/>
            <p:cNvPicPr/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370503" y="958161"/>
              <a:ext cx="246316" cy="236842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51992" y="552543"/>
              <a:ext cx="360615" cy="350391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54567" y="849007"/>
              <a:ext cx="141211" cy="163067"/>
            </a:xfrm>
            <a:prstGeom prst="rect">
              <a:avLst/>
            </a:prstGeom>
          </p:spPr>
        </p:pic>
        <p:sp>
          <p:nvSpPr>
            <p:cNvPr id="21" name="object 21"/>
            <p:cNvSpPr/>
            <p:nvPr/>
          </p:nvSpPr>
          <p:spPr>
            <a:xfrm>
              <a:off x="8648701" y="845118"/>
              <a:ext cx="164465" cy="284480"/>
            </a:xfrm>
            <a:custGeom>
              <a:avLst/>
              <a:gdLst/>
              <a:ahLst/>
              <a:cxnLst/>
              <a:rect l="l" t="t" r="r" b="b"/>
              <a:pathLst>
                <a:path w="164465" h="284480">
                  <a:moveTo>
                    <a:pt x="163906" y="0"/>
                  </a:moveTo>
                  <a:lnTo>
                    <a:pt x="0" y="94627"/>
                  </a:lnTo>
                  <a:lnTo>
                    <a:pt x="0" y="283921"/>
                  </a:lnTo>
                  <a:lnTo>
                    <a:pt x="15328" y="275069"/>
                  </a:lnTo>
                  <a:lnTo>
                    <a:pt x="5118" y="275069"/>
                  </a:lnTo>
                  <a:lnTo>
                    <a:pt x="5118" y="97574"/>
                  </a:lnTo>
                  <a:lnTo>
                    <a:pt x="158788" y="8839"/>
                  </a:lnTo>
                  <a:lnTo>
                    <a:pt x="163906" y="8839"/>
                  </a:lnTo>
                  <a:lnTo>
                    <a:pt x="163906" y="0"/>
                  </a:lnTo>
                  <a:close/>
                </a:path>
                <a:path w="164465" h="284480">
                  <a:moveTo>
                    <a:pt x="163906" y="8839"/>
                  </a:moveTo>
                  <a:lnTo>
                    <a:pt x="158788" y="8839"/>
                  </a:lnTo>
                  <a:lnTo>
                    <a:pt x="158788" y="186321"/>
                  </a:lnTo>
                  <a:lnTo>
                    <a:pt x="5118" y="275069"/>
                  </a:lnTo>
                  <a:lnTo>
                    <a:pt x="15328" y="275069"/>
                  </a:lnTo>
                  <a:lnTo>
                    <a:pt x="163906" y="189268"/>
                  </a:lnTo>
                  <a:lnTo>
                    <a:pt x="163906" y="8839"/>
                  </a:lnTo>
                  <a:close/>
                </a:path>
              </a:pathLst>
            </a:custGeom>
            <a:solidFill>
              <a:srgbClr val="81868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" name="object 22"/>
            <p:cNvPicPr/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73046" y="735444"/>
              <a:ext cx="141224" cy="163067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538565" y="735444"/>
              <a:ext cx="75704" cy="163067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54567" y="886904"/>
              <a:ext cx="141211" cy="125183"/>
            </a:xfrm>
            <a:prstGeom prst="rect">
              <a:avLst/>
            </a:prstGeom>
          </p:spPr>
        </p:pic>
      </p:grpSp>
      <p:pic>
        <p:nvPicPr>
          <p:cNvPr id="25" name="object 25"/>
          <p:cNvPicPr/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42413" y="612303"/>
            <a:ext cx="1223530" cy="536481"/>
          </a:xfrm>
          <a:prstGeom prst="rect">
            <a:avLst/>
          </a:prstGeom>
        </p:spPr>
      </p:pic>
      <p:sp>
        <p:nvSpPr>
          <p:cNvPr id="30" name="object 30"/>
          <p:cNvSpPr txBox="1">
            <a:spLocks noGrp="1"/>
          </p:cNvSpPr>
          <p:nvPr>
            <p:ph type="title"/>
          </p:nvPr>
        </p:nvSpPr>
        <p:spPr>
          <a:xfrm>
            <a:off x="927100" y="686545"/>
            <a:ext cx="6943454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2800" dirty="0"/>
              <a:t>Самодельное взрывное устройство (СВУ)</a:t>
            </a:r>
            <a:endParaRPr sz="2800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50900" y="1719436"/>
            <a:ext cx="4368337" cy="291959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481841" y="1729031"/>
            <a:ext cx="4379393" cy="2919595"/>
          </a:xfrm>
          <a:prstGeom prst="rect">
            <a:avLst/>
          </a:prstGeom>
        </p:spPr>
      </p:pic>
      <p:sp>
        <p:nvSpPr>
          <p:cNvPr id="13" name="Номер слайда 12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t>11</a:t>
            </a:fld>
            <a:endParaRPr lang="ru-RU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824115" y="655798"/>
            <a:ext cx="556895" cy="642620"/>
            <a:chOff x="6824115" y="655798"/>
            <a:chExt cx="556895" cy="642620"/>
          </a:xfrm>
        </p:grpSpPr>
        <p:pic>
          <p:nvPicPr>
            <p:cNvPr id="3" name="object 3"/>
            <p:cNvPicPr/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24115" y="947837"/>
              <a:ext cx="163918" cy="237375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6824119" y="721767"/>
              <a:ext cx="164465" cy="284480"/>
            </a:xfrm>
            <a:custGeom>
              <a:avLst/>
              <a:gdLst/>
              <a:ahLst/>
              <a:cxnLst/>
              <a:rect l="l" t="t" r="r" b="b"/>
              <a:pathLst>
                <a:path w="164465" h="284480">
                  <a:moveTo>
                    <a:pt x="163918" y="0"/>
                  </a:moveTo>
                  <a:lnTo>
                    <a:pt x="0" y="94640"/>
                  </a:lnTo>
                  <a:lnTo>
                    <a:pt x="0" y="283908"/>
                  </a:lnTo>
                  <a:lnTo>
                    <a:pt x="15331" y="275056"/>
                  </a:lnTo>
                  <a:lnTo>
                    <a:pt x="5118" y="275056"/>
                  </a:lnTo>
                  <a:lnTo>
                    <a:pt x="5118" y="97574"/>
                  </a:lnTo>
                  <a:lnTo>
                    <a:pt x="158800" y="8851"/>
                  </a:lnTo>
                  <a:lnTo>
                    <a:pt x="163918" y="8851"/>
                  </a:lnTo>
                  <a:lnTo>
                    <a:pt x="163918" y="0"/>
                  </a:lnTo>
                  <a:close/>
                </a:path>
                <a:path w="164465" h="284480">
                  <a:moveTo>
                    <a:pt x="163918" y="8851"/>
                  </a:moveTo>
                  <a:lnTo>
                    <a:pt x="158800" y="8851"/>
                  </a:lnTo>
                  <a:lnTo>
                    <a:pt x="158800" y="186308"/>
                  </a:lnTo>
                  <a:lnTo>
                    <a:pt x="5118" y="275056"/>
                  </a:lnTo>
                  <a:lnTo>
                    <a:pt x="15331" y="275056"/>
                  </a:lnTo>
                  <a:lnTo>
                    <a:pt x="163918" y="189268"/>
                  </a:lnTo>
                  <a:lnTo>
                    <a:pt x="163918" y="8851"/>
                  </a:lnTo>
                  <a:close/>
                </a:path>
              </a:pathLst>
            </a:custGeom>
            <a:solidFill>
              <a:srgbClr val="81868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938408" y="1061416"/>
              <a:ext cx="246316" cy="236842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19897" y="655798"/>
              <a:ext cx="360613" cy="350391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22465" y="952271"/>
              <a:ext cx="141224" cy="163067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7216604" y="948375"/>
              <a:ext cx="164465" cy="284480"/>
            </a:xfrm>
            <a:custGeom>
              <a:avLst/>
              <a:gdLst/>
              <a:ahLst/>
              <a:cxnLst/>
              <a:rect l="l" t="t" r="r" b="b"/>
              <a:pathLst>
                <a:path w="164465" h="284480">
                  <a:moveTo>
                    <a:pt x="163906" y="0"/>
                  </a:moveTo>
                  <a:lnTo>
                    <a:pt x="0" y="94627"/>
                  </a:lnTo>
                  <a:lnTo>
                    <a:pt x="0" y="283921"/>
                  </a:lnTo>
                  <a:lnTo>
                    <a:pt x="15328" y="275069"/>
                  </a:lnTo>
                  <a:lnTo>
                    <a:pt x="5118" y="275069"/>
                  </a:lnTo>
                  <a:lnTo>
                    <a:pt x="5118" y="97574"/>
                  </a:lnTo>
                  <a:lnTo>
                    <a:pt x="158800" y="8839"/>
                  </a:lnTo>
                  <a:lnTo>
                    <a:pt x="163906" y="8839"/>
                  </a:lnTo>
                  <a:lnTo>
                    <a:pt x="163906" y="0"/>
                  </a:lnTo>
                  <a:close/>
                </a:path>
                <a:path w="164465" h="284480">
                  <a:moveTo>
                    <a:pt x="163906" y="8839"/>
                  </a:moveTo>
                  <a:lnTo>
                    <a:pt x="158800" y="8839"/>
                  </a:lnTo>
                  <a:lnTo>
                    <a:pt x="158800" y="186321"/>
                  </a:lnTo>
                  <a:lnTo>
                    <a:pt x="5118" y="275069"/>
                  </a:lnTo>
                  <a:lnTo>
                    <a:pt x="15328" y="275069"/>
                  </a:lnTo>
                  <a:lnTo>
                    <a:pt x="163906" y="189268"/>
                  </a:lnTo>
                  <a:lnTo>
                    <a:pt x="163906" y="8839"/>
                  </a:lnTo>
                  <a:close/>
                </a:path>
              </a:pathLst>
            </a:custGeom>
            <a:solidFill>
              <a:srgbClr val="81868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40943" y="838695"/>
              <a:ext cx="141224" cy="163067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106475" y="838695"/>
              <a:ext cx="75691" cy="163067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22465" y="990168"/>
              <a:ext cx="141224" cy="125171"/>
            </a:xfrm>
            <a:prstGeom prst="rect">
              <a:avLst/>
            </a:prstGeom>
          </p:spPr>
        </p:pic>
      </p:grpSp>
      <p:pic>
        <p:nvPicPr>
          <p:cNvPr id="12" name="object 12"/>
          <p:cNvPicPr/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10309" y="715558"/>
            <a:ext cx="1223518" cy="536481"/>
          </a:xfrm>
          <a:prstGeom prst="rect">
            <a:avLst/>
          </a:prstGeom>
        </p:spPr>
      </p:pic>
      <p:sp>
        <p:nvSpPr>
          <p:cNvPr id="15" name="object 15"/>
          <p:cNvSpPr/>
          <p:nvPr/>
        </p:nvSpPr>
        <p:spPr>
          <a:xfrm>
            <a:off x="9709326" y="1912151"/>
            <a:ext cx="982980" cy="982980"/>
          </a:xfrm>
          <a:custGeom>
            <a:avLst/>
            <a:gdLst/>
            <a:ahLst/>
            <a:cxnLst/>
            <a:rect l="l" t="t" r="r" b="b"/>
            <a:pathLst>
              <a:path w="982979" h="982980">
                <a:moveTo>
                  <a:pt x="0" y="982676"/>
                </a:moveTo>
                <a:lnTo>
                  <a:pt x="982676" y="0"/>
                </a:lnTo>
              </a:path>
            </a:pathLst>
          </a:custGeom>
          <a:ln w="63500">
            <a:solidFill>
              <a:srgbClr val="347BB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8660884" y="98026"/>
            <a:ext cx="1748789" cy="1748789"/>
          </a:xfrm>
          <a:custGeom>
            <a:avLst/>
            <a:gdLst/>
            <a:ahLst/>
            <a:cxnLst/>
            <a:rect l="l" t="t" r="r" b="b"/>
            <a:pathLst>
              <a:path w="1748790" h="1748789">
                <a:moveTo>
                  <a:pt x="0" y="1748358"/>
                </a:moveTo>
                <a:lnTo>
                  <a:pt x="1748358" y="0"/>
                </a:lnTo>
              </a:path>
            </a:pathLst>
          </a:custGeom>
          <a:ln w="63500">
            <a:solidFill>
              <a:srgbClr val="347BB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9185104" y="863707"/>
            <a:ext cx="1507490" cy="1507490"/>
          </a:xfrm>
          <a:custGeom>
            <a:avLst/>
            <a:gdLst/>
            <a:ahLst/>
            <a:cxnLst/>
            <a:rect l="l" t="t" r="r" b="b"/>
            <a:pathLst>
              <a:path w="1507490" h="1507489">
                <a:moveTo>
                  <a:pt x="0" y="1506898"/>
                </a:moveTo>
                <a:lnTo>
                  <a:pt x="1506898" y="0"/>
                </a:lnTo>
              </a:path>
            </a:pathLst>
          </a:custGeom>
          <a:ln w="63500">
            <a:solidFill>
              <a:srgbClr val="347BB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9534585" y="1562670"/>
            <a:ext cx="1157605" cy="1157605"/>
          </a:xfrm>
          <a:custGeom>
            <a:avLst/>
            <a:gdLst/>
            <a:ahLst/>
            <a:cxnLst/>
            <a:rect l="l" t="t" r="r" b="b"/>
            <a:pathLst>
              <a:path w="1157604" h="1157605">
                <a:moveTo>
                  <a:pt x="0" y="1157416"/>
                </a:moveTo>
                <a:lnTo>
                  <a:pt x="1157416" y="0"/>
                </a:lnTo>
              </a:path>
            </a:pathLst>
          </a:custGeom>
          <a:ln w="63500">
            <a:solidFill>
              <a:srgbClr val="347BB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8486142" y="0"/>
            <a:ext cx="1671955" cy="1671955"/>
          </a:xfrm>
          <a:custGeom>
            <a:avLst/>
            <a:gdLst/>
            <a:ahLst/>
            <a:cxnLst/>
            <a:rect l="l" t="t" r="r" b="b"/>
            <a:pathLst>
              <a:path w="1671954" h="1671955">
                <a:moveTo>
                  <a:pt x="0" y="1671643"/>
                </a:moveTo>
                <a:lnTo>
                  <a:pt x="1671643" y="0"/>
                </a:lnTo>
              </a:path>
            </a:pathLst>
          </a:custGeom>
          <a:ln w="63500">
            <a:solidFill>
              <a:srgbClr val="347BB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9010364" y="514226"/>
            <a:ext cx="1682114" cy="1682114"/>
          </a:xfrm>
          <a:custGeom>
            <a:avLst/>
            <a:gdLst/>
            <a:ahLst/>
            <a:cxnLst/>
            <a:rect l="l" t="t" r="r" b="b"/>
            <a:pathLst>
              <a:path w="1682115" h="1682114">
                <a:moveTo>
                  <a:pt x="0" y="1681639"/>
                </a:moveTo>
                <a:lnTo>
                  <a:pt x="1681639" y="0"/>
                </a:lnTo>
              </a:path>
            </a:pathLst>
          </a:custGeom>
          <a:ln w="63500">
            <a:solidFill>
              <a:srgbClr val="347BB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9359845" y="1213189"/>
            <a:ext cx="1332230" cy="1332230"/>
          </a:xfrm>
          <a:custGeom>
            <a:avLst/>
            <a:gdLst/>
            <a:ahLst/>
            <a:cxnLst/>
            <a:rect l="l" t="t" r="r" b="b"/>
            <a:pathLst>
              <a:path w="1332229" h="1332230">
                <a:moveTo>
                  <a:pt x="0" y="1332157"/>
                </a:moveTo>
                <a:lnTo>
                  <a:pt x="1332157" y="0"/>
                </a:lnTo>
              </a:path>
            </a:pathLst>
          </a:custGeom>
          <a:ln w="63500">
            <a:solidFill>
              <a:srgbClr val="347BB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8835623" y="272766"/>
            <a:ext cx="1748789" cy="1748789"/>
          </a:xfrm>
          <a:custGeom>
            <a:avLst/>
            <a:gdLst/>
            <a:ahLst/>
            <a:cxnLst/>
            <a:rect l="l" t="t" r="r" b="b"/>
            <a:pathLst>
              <a:path w="1748790" h="1748789">
                <a:moveTo>
                  <a:pt x="0" y="1748358"/>
                </a:moveTo>
                <a:lnTo>
                  <a:pt x="1748358" y="0"/>
                </a:lnTo>
              </a:path>
            </a:pathLst>
          </a:custGeom>
          <a:ln w="63500">
            <a:solidFill>
              <a:srgbClr val="347BB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9176265" y="26920"/>
            <a:ext cx="902969" cy="902969"/>
          </a:xfrm>
          <a:custGeom>
            <a:avLst/>
            <a:gdLst/>
            <a:ahLst/>
            <a:cxnLst/>
            <a:rect l="l" t="t" r="r" b="b"/>
            <a:pathLst>
              <a:path w="902970" h="902969">
                <a:moveTo>
                  <a:pt x="451484" y="0"/>
                </a:moveTo>
                <a:lnTo>
                  <a:pt x="0" y="451484"/>
                </a:lnTo>
                <a:lnTo>
                  <a:pt x="451484" y="902969"/>
                </a:lnTo>
                <a:lnTo>
                  <a:pt x="902957" y="451484"/>
                </a:lnTo>
                <a:lnTo>
                  <a:pt x="451484" y="0"/>
                </a:lnTo>
                <a:close/>
              </a:path>
            </a:pathLst>
          </a:custGeom>
          <a:solidFill>
            <a:srgbClr val="F15B6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9176265" y="26920"/>
            <a:ext cx="902969" cy="902969"/>
          </a:xfrm>
          <a:custGeom>
            <a:avLst/>
            <a:gdLst/>
            <a:ahLst/>
            <a:cxnLst/>
            <a:rect l="l" t="t" r="r" b="b"/>
            <a:pathLst>
              <a:path w="902970" h="902969">
                <a:moveTo>
                  <a:pt x="0" y="451484"/>
                </a:moveTo>
                <a:lnTo>
                  <a:pt x="451484" y="902969"/>
                </a:lnTo>
                <a:lnTo>
                  <a:pt x="902957" y="451484"/>
                </a:lnTo>
                <a:lnTo>
                  <a:pt x="451484" y="0"/>
                </a:lnTo>
                <a:lnTo>
                  <a:pt x="0" y="451484"/>
                </a:lnTo>
                <a:close/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0" y="1239998"/>
            <a:ext cx="964565" cy="1364615"/>
          </a:xfrm>
          <a:custGeom>
            <a:avLst/>
            <a:gdLst/>
            <a:ahLst/>
            <a:cxnLst/>
            <a:rect l="l" t="t" r="r" b="b"/>
            <a:pathLst>
              <a:path w="964565" h="1364614">
                <a:moveTo>
                  <a:pt x="281851" y="0"/>
                </a:moveTo>
                <a:lnTo>
                  <a:pt x="0" y="281851"/>
                </a:lnTo>
                <a:lnTo>
                  <a:pt x="0" y="1161440"/>
                </a:lnTo>
                <a:lnTo>
                  <a:pt x="281851" y="1364233"/>
                </a:lnTo>
                <a:lnTo>
                  <a:pt x="963955" y="682129"/>
                </a:lnTo>
                <a:lnTo>
                  <a:pt x="281851" y="0"/>
                </a:lnTo>
                <a:close/>
              </a:path>
            </a:pathLst>
          </a:custGeom>
          <a:solidFill>
            <a:srgbClr val="367C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0" y="1220796"/>
            <a:ext cx="983615" cy="1402715"/>
          </a:xfrm>
          <a:custGeom>
            <a:avLst/>
            <a:gdLst/>
            <a:ahLst/>
            <a:cxnLst/>
            <a:rect l="l" t="t" r="r" b="b"/>
            <a:pathLst>
              <a:path w="983615" h="1402714">
                <a:moveTo>
                  <a:pt x="281863" y="0"/>
                </a:moveTo>
                <a:lnTo>
                  <a:pt x="0" y="281851"/>
                </a:lnTo>
                <a:lnTo>
                  <a:pt x="0" y="320281"/>
                </a:lnTo>
                <a:lnTo>
                  <a:pt x="281863" y="38417"/>
                </a:lnTo>
                <a:lnTo>
                  <a:pt x="944753" y="701332"/>
                </a:lnTo>
                <a:lnTo>
                  <a:pt x="281863" y="1364221"/>
                </a:lnTo>
                <a:lnTo>
                  <a:pt x="0" y="1082357"/>
                </a:lnTo>
                <a:lnTo>
                  <a:pt x="0" y="1120774"/>
                </a:lnTo>
                <a:lnTo>
                  <a:pt x="281863" y="1402638"/>
                </a:lnTo>
                <a:lnTo>
                  <a:pt x="983183" y="701332"/>
                </a:lnTo>
                <a:lnTo>
                  <a:pt x="28186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0" y="2069762"/>
            <a:ext cx="589915" cy="1179830"/>
          </a:xfrm>
          <a:custGeom>
            <a:avLst/>
            <a:gdLst/>
            <a:ahLst/>
            <a:cxnLst/>
            <a:rect l="l" t="t" r="r" b="b"/>
            <a:pathLst>
              <a:path w="589915" h="1179830">
                <a:moveTo>
                  <a:pt x="0" y="0"/>
                </a:moveTo>
                <a:lnTo>
                  <a:pt x="0" y="1179512"/>
                </a:lnTo>
                <a:lnTo>
                  <a:pt x="589762" y="589762"/>
                </a:lnTo>
                <a:lnTo>
                  <a:pt x="0" y="0"/>
                </a:lnTo>
                <a:close/>
              </a:path>
            </a:pathLst>
          </a:custGeom>
          <a:solidFill>
            <a:srgbClr val="F15B6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0" y="2050549"/>
            <a:ext cx="609600" cy="1218565"/>
          </a:xfrm>
          <a:custGeom>
            <a:avLst/>
            <a:gdLst/>
            <a:ahLst/>
            <a:cxnLst/>
            <a:rect l="l" t="t" r="r" b="b"/>
            <a:pathLst>
              <a:path w="609600" h="1218564">
                <a:moveTo>
                  <a:pt x="0" y="0"/>
                </a:moveTo>
                <a:lnTo>
                  <a:pt x="0" y="38430"/>
                </a:lnTo>
                <a:lnTo>
                  <a:pt x="570534" y="608977"/>
                </a:lnTo>
                <a:lnTo>
                  <a:pt x="0" y="1179512"/>
                </a:lnTo>
                <a:lnTo>
                  <a:pt x="0" y="1217955"/>
                </a:lnTo>
                <a:lnTo>
                  <a:pt x="608977" y="608977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250272" y="214944"/>
            <a:ext cx="4421505" cy="7165340"/>
          </a:xfrm>
          <a:custGeom>
            <a:avLst/>
            <a:gdLst/>
            <a:ahLst/>
            <a:cxnLst/>
            <a:rect l="l" t="t" r="r" b="b"/>
            <a:pathLst>
              <a:path w="4421505" h="7165340">
                <a:moveTo>
                  <a:pt x="54356" y="0"/>
                </a:moveTo>
                <a:lnTo>
                  <a:pt x="0" y="0"/>
                </a:lnTo>
                <a:lnTo>
                  <a:pt x="0" y="6691985"/>
                </a:lnTo>
                <a:lnTo>
                  <a:pt x="473087" y="7165060"/>
                </a:lnTo>
                <a:lnTo>
                  <a:pt x="4421022" y="7165060"/>
                </a:lnTo>
                <a:lnTo>
                  <a:pt x="4421022" y="7110704"/>
                </a:lnTo>
                <a:lnTo>
                  <a:pt x="495592" y="7110704"/>
                </a:lnTo>
                <a:lnTo>
                  <a:pt x="54356" y="6669455"/>
                </a:lnTo>
                <a:lnTo>
                  <a:pt x="54356" y="0"/>
                </a:lnTo>
                <a:close/>
              </a:path>
            </a:pathLst>
          </a:custGeom>
          <a:solidFill>
            <a:srgbClr val="367C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366337" y="459527"/>
            <a:ext cx="3947795" cy="6807200"/>
          </a:xfrm>
          <a:custGeom>
            <a:avLst/>
            <a:gdLst/>
            <a:ahLst/>
            <a:cxnLst/>
            <a:rect l="l" t="t" r="r" b="b"/>
            <a:pathLst>
              <a:path w="3947795" h="6807200">
                <a:moveTo>
                  <a:pt x="40767" y="0"/>
                </a:moveTo>
                <a:lnTo>
                  <a:pt x="0" y="0"/>
                </a:lnTo>
                <a:lnTo>
                  <a:pt x="0" y="6392532"/>
                </a:lnTo>
                <a:lnTo>
                  <a:pt x="414375" y="6806920"/>
                </a:lnTo>
                <a:lnTo>
                  <a:pt x="3947680" y="6806920"/>
                </a:lnTo>
                <a:lnTo>
                  <a:pt x="3947680" y="6766153"/>
                </a:lnTo>
                <a:lnTo>
                  <a:pt x="431253" y="6766153"/>
                </a:lnTo>
                <a:lnTo>
                  <a:pt x="40767" y="6375654"/>
                </a:lnTo>
                <a:lnTo>
                  <a:pt x="40767" y="0"/>
                </a:lnTo>
                <a:close/>
              </a:path>
            </a:pathLst>
          </a:custGeom>
          <a:solidFill>
            <a:srgbClr val="F15B6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TextBox 13"/>
          <p:cNvSpPr txBox="1"/>
          <p:nvPr/>
        </p:nvSpPr>
        <p:spPr>
          <a:xfrm>
            <a:off x="323257" y="783634"/>
            <a:ext cx="698233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367CB4"/>
                </a:solidFill>
                <a:latin typeface="Lato-Black"/>
                <a:ea typeface="+mj-ea"/>
              </a:rPr>
              <a:t>Признаки местности, на которой </a:t>
            </a:r>
          </a:p>
          <a:p>
            <a:pPr algn="ctr"/>
            <a:r>
              <a:rPr lang="ru-RU" sz="2800" b="1" dirty="0">
                <a:solidFill>
                  <a:srgbClr val="367CB4"/>
                </a:solidFill>
                <a:latin typeface="Lato-Black"/>
                <a:ea typeface="+mj-ea"/>
              </a:rPr>
              <a:t>могут находиться боеприпасы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919313" y="2278978"/>
            <a:ext cx="771960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dirty="0"/>
              <a:t>территория обозначена с помощью традиционного знака «СТОП МИНЫ» в виде черепа и скрещенных костей или подручными средствами: палки, камни, лента и т.д.</a:t>
            </a:r>
          </a:p>
        </p:txBody>
      </p:sp>
      <p:pic>
        <p:nvPicPr>
          <p:cNvPr id="28" name="Рисунок 2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64564" y="3733128"/>
            <a:ext cx="4425657" cy="2943897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620837" y="3733128"/>
            <a:ext cx="4446912" cy="2961262"/>
          </a:xfrm>
          <a:prstGeom prst="rect">
            <a:avLst/>
          </a:prstGeom>
        </p:spPr>
      </p:pic>
      <p:sp>
        <p:nvSpPr>
          <p:cNvPr id="30" name="Номер слайда 29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t>12</a:t>
            </a:fld>
            <a:endParaRPr lang="ru-RU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824115" y="655798"/>
            <a:ext cx="556895" cy="642620"/>
            <a:chOff x="6824115" y="655798"/>
            <a:chExt cx="556895" cy="642620"/>
          </a:xfrm>
        </p:grpSpPr>
        <p:pic>
          <p:nvPicPr>
            <p:cNvPr id="3" name="object 3"/>
            <p:cNvPicPr/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24115" y="947837"/>
              <a:ext cx="163918" cy="237375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6824119" y="721767"/>
              <a:ext cx="164465" cy="284480"/>
            </a:xfrm>
            <a:custGeom>
              <a:avLst/>
              <a:gdLst/>
              <a:ahLst/>
              <a:cxnLst/>
              <a:rect l="l" t="t" r="r" b="b"/>
              <a:pathLst>
                <a:path w="164465" h="284480">
                  <a:moveTo>
                    <a:pt x="163918" y="0"/>
                  </a:moveTo>
                  <a:lnTo>
                    <a:pt x="0" y="94640"/>
                  </a:lnTo>
                  <a:lnTo>
                    <a:pt x="0" y="283908"/>
                  </a:lnTo>
                  <a:lnTo>
                    <a:pt x="15331" y="275056"/>
                  </a:lnTo>
                  <a:lnTo>
                    <a:pt x="5118" y="275056"/>
                  </a:lnTo>
                  <a:lnTo>
                    <a:pt x="5118" y="97574"/>
                  </a:lnTo>
                  <a:lnTo>
                    <a:pt x="158800" y="8851"/>
                  </a:lnTo>
                  <a:lnTo>
                    <a:pt x="163918" y="8851"/>
                  </a:lnTo>
                  <a:lnTo>
                    <a:pt x="163918" y="0"/>
                  </a:lnTo>
                  <a:close/>
                </a:path>
                <a:path w="164465" h="284480">
                  <a:moveTo>
                    <a:pt x="163918" y="8851"/>
                  </a:moveTo>
                  <a:lnTo>
                    <a:pt x="158800" y="8851"/>
                  </a:lnTo>
                  <a:lnTo>
                    <a:pt x="158800" y="186308"/>
                  </a:lnTo>
                  <a:lnTo>
                    <a:pt x="5118" y="275056"/>
                  </a:lnTo>
                  <a:lnTo>
                    <a:pt x="15331" y="275056"/>
                  </a:lnTo>
                  <a:lnTo>
                    <a:pt x="163918" y="189268"/>
                  </a:lnTo>
                  <a:lnTo>
                    <a:pt x="163918" y="8851"/>
                  </a:lnTo>
                  <a:close/>
                </a:path>
              </a:pathLst>
            </a:custGeom>
            <a:solidFill>
              <a:srgbClr val="81868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938408" y="1061416"/>
              <a:ext cx="246316" cy="236842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19897" y="655798"/>
              <a:ext cx="360613" cy="350391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22465" y="952271"/>
              <a:ext cx="141224" cy="163067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7216604" y="948375"/>
              <a:ext cx="164465" cy="284480"/>
            </a:xfrm>
            <a:custGeom>
              <a:avLst/>
              <a:gdLst/>
              <a:ahLst/>
              <a:cxnLst/>
              <a:rect l="l" t="t" r="r" b="b"/>
              <a:pathLst>
                <a:path w="164465" h="284480">
                  <a:moveTo>
                    <a:pt x="163906" y="0"/>
                  </a:moveTo>
                  <a:lnTo>
                    <a:pt x="0" y="94627"/>
                  </a:lnTo>
                  <a:lnTo>
                    <a:pt x="0" y="283921"/>
                  </a:lnTo>
                  <a:lnTo>
                    <a:pt x="15328" y="275069"/>
                  </a:lnTo>
                  <a:lnTo>
                    <a:pt x="5118" y="275069"/>
                  </a:lnTo>
                  <a:lnTo>
                    <a:pt x="5118" y="97574"/>
                  </a:lnTo>
                  <a:lnTo>
                    <a:pt x="158800" y="8839"/>
                  </a:lnTo>
                  <a:lnTo>
                    <a:pt x="163906" y="8839"/>
                  </a:lnTo>
                  <a:lnTo>
                    <a:pt x="163906" y="0"/>
                  </a:lnTo>
                  <a:close/>
                </a:path>
                <a:path w="164465" h="284480">
                  <a:moveTo>
                    <a:pt x="163906" y="8839"/>
                  </a:moveTo>
                  <a:lnTo>
                    <a:pt x="158800" y="8839"/>
                  </a:lnTo>
                  <a:lnTo>
                    <a:pt x="158800" y="186321"/>
                  </a:lnTo>
                  <a:lnTo>
                    <a:pt x="5118" y="275069"/>
                  </a:lnTo>
                  <a:lnTo>
                    <a:pt x="15328" y="275069"/>
                  </a:lnTo>
                  <a:lnTo>
                    <a:pt x="163906" y="189268"/>
                  </a:lnTo>
                  <a:lnTo>
                    <a:pt x="163906" y="8839"/>
                  </a:lnTo>
                  <a:close/>
                </a:path>
              </a:pathLst>
            </a:custGeom>
            <a:solidFill>
              <a:srgbClr val="81868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40943" y="838695"/>
              <a:ext cx="141224" cy="163067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106475" y="838695"/>
              <a:ext cx="75691" cy="163067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22465" y="990168"/>
              <a:ext cx="141224" cy="125171"/>
            </a:xfrm>
            <a:prstGeom prst="rect">
              <a:avLst/>
            </a:prstGeom>
          </p:spPr>
        </p:pic>
      </p:grpSp>
      <p:pic>
        <p:nvPicPr>
          <p:cNvPr id="12" name="object 12"/>
          <p:cNvPicPr/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10309" y="715558"/>
            <a:ext cx="1223518" cy="536481"/>
          </a:xfrm>
          <a:prstGeom prst="rect">
            <a:avLst/>
          </a:prstGeom>
        </p:spPr>
      </p:pic>
      <p:sp>
        <p:nvSpPr>
          <p:cNvPr id="15" name="object 15"/>
          <p:cNvSpPr/>
          <p:nvPr/>
        </p:nvSpPr>
        <p:spPr>
          <a:xfrm>
            <a:off x="9709326" y="1912151"/>
            <a:ext cx="982980" cy="982980"/>
          </a:xfrm>
          <a:custGeom>
            <a:avLst/>
            <a:gdLst/>
            <a:ahLst/>
            <a:cxnLst/>
            <a:rect l="l" t="t" r="r" b="b"/>
            <a:pathLst>
              <a:path w="982979" h="982980">
                <a:moveTo>
                  <a:pt x="0" y="982676"/>
                </a:moveTo>
                <a:lnTo>
                  <a:pt x="982676" y="0"/>
                </a:lnTo>
              </a:path>
            </a:pathLst>
          </a:custGeom>
          <a:ln w="63500">
            <a:solidFill>
              <a:srgbClr val="347BB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8660884" y="98026"/>
            <a:ext cx="1748789" cy="1748789"/>
          </a:xfrm>
          <a:custGeom>
            <a:avLst/>
            <a:gdLst/>
            <a:ahLst/>
            <a:cxnLst/>
            <a:rect l="l" t="t" r="r" b="b"/>
            <a:pathLst>
              <a:path w="1748790" h="1748789">
                <a:moveTo>
                  <a:pt x="0" y="1748358"/>
                </a:moveTo>
                <a:lnTo>
                  <a:pt x="1748358" y="0"/>
                </a:lnTo>
              </a:path>
            </a:pathLst>
          </a:custGeom>
          <a:ln w="63500">
            <a:solidFill>
              <a:srgbClr val="347BB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9185104" y="863707"/>
            <a:ext cx="1507490" cy="1507490"/>
          </a:xfrm>
          <a:custGeom>
            <a:avLst/>
            <a:gdLst/>
            <a:ahLst/>
            <a:cxnLst/>
            <a:rect l="l" t="t" r="r" b="b"/>
            <a:pathLst>
              <a:path w="1507490" h="1507489">
                <a:moveTo>
                  <a:pt x="0" y="1506898"/>
                </a:moveTo>
                <a:lnTo>
                  <a:pt x="1506898" y="0"/>
                </a:lnTo>
              </a:path>
            </a:pathLst>
          </a:custGeom>
          <a:ln w="63500">
            <a:solidFill>
              <a:srgbClr val="347BB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9534585" y="1562670"/>
            <a:ext cx="1157605" cy="1157605"/>
          </a:xfrm>
          <a:custGeom>
            <a:avLst/>
            <a:gdLst/>
            <a:ahLst/>
            <a:cxnLst/>
            <a:rect l="l" t="t" r="r" b="b"/>
            <a:pathLst>
              <a:path w="1157604" h="1157605">
                <a:moveTo>
                  <a:pt x="0" y="1157416"/>
                </a:moveTo>
                <a:lnTo>
                  <a:pt x="1157416" y="0"/>
                </a:lnTo>
              </a:path>
            </a:pathLst>
          </a:custGeom>
          <a:ln w="63500">
            <a:solidFill>
              <a:srgbClr val="347BB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8486142" y="0"/>
            <a:ext cx="1671955" cy="1671955"/>
          </a:xfrm>
          <a:custGeom>
            <a:avLst/>
            <a:gdLst/>
            <a:ahLst/>
            <a:cxnLst/>
            <a:rect l="l" t="t" r="r" b="b"/>
            <a:pathLst>
              <a:path w="1671954" h="1671955">
                <a:moveTo>
                  <a:pt x="0" y="1671643"/>
                </a:moveTo>
                <a:lnTo>
                  <a:pt x="1671643" y="0"/>
                </a:lnTo>
              </a:path>
            </a:pathLst>
          </a:custGeom>
          <a:ln w="63500">
            <a:solidFill>
              <a:srgbClr val="347BB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9010364" y="514226"/>
            <a:ext cx="1682114" cy="1682114"/>
          </a:xfrm>
          <a:custGeom>
            <a:avLst/>
            <a:gdLst/>
            <a:ahLst/>
            <a:cxnLst/>
            <a:rect l="l" t="t" r="r" b="b"/>
            <a:pathLst>
              <a:path w="1682115" h="1682114">
                <a:moveTo>
                  <a:pt x="0" y="1681639"/>
                </a:moveTo>
                <a:lnTo>
                  <a:pt x="1681639" y="0"/>
                </a:lnTo>
              </a:path>
            </a:pathLst>
          </a:custGeom>
          <a:ln w="63500">
            <a:solidFill>
              <a:srgbClr val="347BB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9359845" y="1213189"/>
            <a:ext cx="1332230" cy="1332230"/>
          </a:xfrm>
          <a:custGeom>
            <a:avLst/>
            <a:gdLst/>
            <a:ahLst/>
            <a:cxnLst/>
            <a:rect l="l" t="t" r="r" b="b"/>
            <a:pathLst>
              <a:path w="1332229" h="1332230">
                <a:moveTo>
                  <a:pt x="0" y="1332157"/>
                </a:moveTo>
                <a:lnTo>
                  <a:pt x="1332157" y="0"/>
                </a:lnTo>
              </a:path>
            </a:pathLst>
          </a:custGeom>
          <a:ln w="63500">
            <a:solidFill>
              <a:srgbClr val="347BB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8835623" y="272766"/>
            <a:ext cx="1748789" cy="1748789"/>
          </a:xfrm>
          <a:custGeom>
            <a:avLst/>
            <a:gdLst/>
            <a:ahLst/>
            <a:cxnLst/>
            <a:rect l="l" t="t" r="r" b="b"/>
            <a:pathLst>
              <a:path w="1748790" h="1748789">
                <a:moveTo>
                  <a:pt x="0" y="1748358"/>
                </a:moveTo>
                <a:lnTo>
                  <a:pt x="1748358" y="0"/>
                </a:lnTo>
              </a:path>
            </a:pathLst>
          </a:custGeom>
          <a:ln w="63500">
            <a:solidFill>
              <a:srgbClr val="347BB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9176265" y="26920"/>
            <a:ext cx="902969" cy="902969"/>
          </a:xfrm>
          <a:custGeom>
            <a:avLst/>
            <a:gdLst/>
            <a:ahLst/>
            <a:cxnLst/>
            <a:rect l="l" t="t" r="r" b="b"/>
            <a:pathLst>
              <a:path w="902970" h="902969">
                <a:moveTo>
                  <a:pt x="451484" y="0"/>
                </a:moveTo>
                <a:lnTo>
                  <a:pt x="0" y="451484"/>
                </a:lnTo>
                <a:lnTo>
                  <a:pt x="451484" y="902969"/>
                </a:lnTo>
                <a:lnTo>
                  <a:pt x="902957" y="451484"/>
                </a:lnTo>
                <a:lnTo>
                  <a:pt x="451484" y="0"/>
                </a:lnTo>
                <a:close/>
              </a:path>
            </a:pathLst>
          </a:custGeom>
          <a:solidFill>
            <a:srgbClr val="F15B6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9176265" y="26920"/>
            <a:ext cx="902969" cy="902969"/>
          </a:xfrm>
          <a:custGeom>
            <a:avLst/>
            <a:gdLst/>
            <a:ahLst/>
            <a:cxnLst/>
            <a:rect l="l" t="t" r="r" b="b"/>
            <a:pathLst>
              <a:path w="902970" h="902969">
                <a:moveTo>
                  <a:pt x="0" y="451484"/>
                </a:moveTo>
                <a:lnTo>
                  <a:pt x="451484" y="902969"/>
                </a:lnTo>
                <a:lnTo>
                  <a:pt x="902957" y="451484"/>
                </a:lnTo>
                <a:lnTo>
                  <a:pt x="451484" y="0"/>
                </a:lnTo>
                <a:lnTo>
                  <a:pt x="0" y="451484"/>
                </a:lnTo>
                <a:close/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0" y="1239998"/>
            <a:ext cx="964565" cy="1364615"/>
          </a:xfrm>
          <a:custGeom>
            <a:avLst/>
            <a:gdLst/>
            <a:ahLst/>
            <a:cxnLst/>
            <a:rect l="l" t="t" r="r" b="b"/>
            <a:pathLst>
              <a:path w="964565" h="1364614">
                <a:moveTo>
                  <a:pt x="281851" y="0"/>
                </a:moveTo>
                <a:lnTo>
                  <a:pt x="0" y="281851"/>
                </a:lnTo>
                <a:lnTo>
                  <a:pt x="0" y="1161440"/>
                </a:lnTo>
                <a:lnTo>
                  <a:pt x="281851" y="1364233"/>
                </a:lnTo>
                <a:lnTo>
                  <a:pt x="963955" y="682129"/>
                </a:lnTo>
                <a:lnTo>
                  <a:pt x="281851" y="0"/>
                </a:lnTo>
                <a:close/>
              </a:path>
            </a:pathLst>
          </a:custGeom>
          <a:solidFill>
            <a:srgbClr val="367C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0" y="1220796"/>
            <a:ext cx="983615" cy="1402715"/>
          </a:xfrm>
          <a:custGeom>
            <a:avLst/>
            <a:gdLst/>
            <a:ahLst/>
            <a:cxnLst/>
            <a:rect l="l" t="t" r="r" b="b"/>
            <a:pathLst>
              <a:path w="983615" h="1402714">
                <a:moveTo>
                  <a:pt x="281863" y="0"/>
                </a:moveTo>
                <a:lnTo>
                  <a:pt x="0" y="281851"/>
                </a:lnTo>
                <a:lnTo>
                  <a:pt x="0" y="320281"/>
                </a:lnTo>
                <a:lnTo>
                  <a:pt x="281863" y="38417"/>
                </a:lnTo>
                <a:lnTo>
                  <a:pt x="944753" y="701332"/>
                </a:lnTo>
                <a:lnTo>
                  <a:pt x="281863" y="1364221"/>
                </a:lnTo>
                <a:lnTo>
                  <a:pt x="0" y="1082357"/>
                </a:lnTo>
                <a:lnTo>
                  <a:pt x="0" y="1120774"/>
                </a:lnTo>
                <a:lnTo>
                  <a:pt x="281863" y="1402638"/>
                </a:lnTo>
                <a:lnTo>
                  <a:pt x="983183" y="701332"/>
                </a:lnTo>
                <a:lnTo>
                  <a:pt x="28186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0" y="2069762"/>
            <a:ext cx="589915" cy="1179830"/>
          </a:xfrm>
          <a:custGeom>
            <a:avLst/>
            <a:gdLst/>
            <a:ahLst/>
            <a:cxnLst/>
            <a:rect l="l" t="t" r="r" b="b"/>
            <a:pathLst>
              <a:path w="589915" h="1179830">
                <a:moveTo>
                  <a:pt x="0" y="0"/>
                </a:moveTo>
                <a:lnTo>
                  <a:pt x="0" y="1179512"/>
                </a:lnTo>
                <a:lnTo>
                  <a:pt x="589762" y="589762"/>
                </a:lnTo>
                <a:lnTo>
                  <a:pt x="0" y="0"/>
                </a:lnTo>
                <a:close/>
              </a:path>
            </a:pathLst>
          </a:custGeom>
          <a:solidFill>
            <a:srgbClr val="F15B6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0" y="2050549"/>
            <a:ext cx="609600" cy="1218565"/>
          </a:xfrm>
          <a:custGeom>
            <a:avLst/>
            <a:gdLst/>
            <a:ahLst/>
            <a:cxnLst/>
            <a:rect l="l" t="t" r="r" b="b"/>
            <a:pathLst>
              <a:path w="609600" h="1218564">
                <a:moveTo>
                  <a:pt x="0" y="0"/>
                </a:moveTo>
                <a:lnTo>
                  <a:pt x="0" y="38430"/>
                </a:lnTo>
                <a:lnTo>
                  <a:pt x="570534" y="608977"/>
                </a:lnTo>
                <a:lnTo>
                  <a:pt x="0" y="1179512"/>
                </a:lnTo>
                <a:lnTo>
                  <a:pt x="0" y="1217955"/>
                </a:lnTo>
                <a:lnTo>
                  <a:pt x="608977" y="608977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250272" y="214944"/>
            <a:ext cx="4421505" cy="7165340"/>
          </a:xfrm>
          <a:custGeom>
            <a:avLst/>
            <a:gdLst/>
            <a:ahLst/>
            <a:cxnLst/>
            <a:rect l="l" t="t" r="r" b="b"/>
            <a:pathLst>
              <a:path w="4421505" h="7165340">
                <a:moveTo>
                  <a:pt x="54356" y="0"/>
                </a:moveTo>
                <a:lnTo>
                  <a:pt x="0" y="0"/>
                </a:lnTo>
                <a:lnTo>
                  <a:pt x="0" y="6691985"/>
                </a:lnTo>
                <a:lnTo>
                  <a:pt x="473087" y="7165060"/>
                </a:lnTo>
                <a:lnTo>
                  <a:pt x="4421022" y="7165060"/>
                </a:lnTo>
                <a:lnTo>
                  <a:pt x="4421022" y="7110704"/>
                </a:lnTo>
                <a:lnTo>
                  <a:pt x="495592" y="7110704"/>
                </a:lnTo>
                <a:lnTo>
                  <a:pt x="54356" y="6669455"/>
                </a:lnTo>
                <a:lnTo>
                  <a:pt x="54356" y="0"/>
                </a:lnTo>
                <a:close/>
              </a:path>
            </a:pathLst>
          </a:custGeom>
          <a:solidFill>
            <a:srgbClr val="367C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366337" y="459527"/>
            <a:ext cx="3947795" cy="6807200"/>
          </a:xfrm>
          <a:custGeom>
            <a:avLst/>
            <a:gdLst/>
            <a:ahLst/>
            <a:cxnLst/>
            <a:rect l="l" t="t" r="r" b="b"/>
            <a:pathLst>
              <a:path w="3947795" h="6807200">
                <a:moveTo>
                  <a:pt x="40767" y="0"/>
                </a:moveTo>
                <a:lnTo>
                  <a:pt x="0" y="0"/>
                </a:lnTo>
                <a:lnTo>
                  <a:pt x="0" y="6392532"/>
                </a:lnTo>
                <a:lnTo>
                  <a:pt x="414375" y="6806920"/>
                </a:lnTo>
                <a:lnTo>
                  <a:pt x="3947680" y="6806920"/>
                </a:lnTo>
                <a:lnTo>
                  <a:pt x="3947680" y="6766153"/>
                </a:lnTo>
                <a:lnTo>
                  <a:pt x="431253" y="6766153"/>
                </a:lnTo>
                <a:lnTo>
                  <a:pt x="40767" y="6375654"/>
                </a:lnTo>
                <a:lnTo>
                  <a:pt x="40767" y="0"/>
                </a:lnTo>
                <a:close/>
              </a:path>
            </a:pathLst>
          </a:custGeom>
          <a:solidFill>
            <a:srgbClr val="F15B6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TextBox 13"/>
          <p:cNvSpPr txBox="1"/>
          <p:nvPr/>
        </p:nvSpPr>
        <p:spPr>
          <a:xfrm>
            <a:off x="316506" y="812373"/>
            <a:ext cx="698233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367CB4"/>
                </a:solidFill>
                <a:latin typeface="Lato-Black"/>
                <a:ea typeface="+mj-ea"/>
              </a:rPr>
              <a:t>Признаки местности, на которой </a:t>
            </a:r>
          </a:p>
          <a:p>
            <a:pPr algn="ctr"/>
            <a:r>
              <a:rPr lang="ru-RU" sz="2800" b="1" dirty="0">
                <a:solidFill>
                  <a:srgbClr val="367CB4"/>
                </a:solidFill>
                <a:latin typeface="Lato-Black"/>
                <a:ea typeface="+mj-ea"/>
              </a:rPr>
              <a:t>могут находиться боеприпасы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992454" y="2267017"/>
            <a:ext cx="743348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dirty="0"/>
              <a:t>вощеная упаковка, используемая для хранения мин, или деревянные, пластиковые или металлические контейнеры военного вида</a:t>
            </a:r>
          </a:p>
        </p:txBody>
      </p:sp>
      <p:pic>
        <p:nvPicPr>
          <p:cNvPr id="31" name="Рисунок 30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3831" y="3989610"/>
            <a:ext cx="3430301" cy="2298302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52811" y="4033497"/>
            <a:ext cx="2371304" cy="1813231"/>
          </a:xfrm>
          <a:prstGeom prst="rect">
            <a:avLst/>
          </a:prstGeom>
        </p:spPr>
      </p:pic>
      <p:sp>
        <p:nvSpPr>
          <p:cNvPr id="32" name="Номер слайда 31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t>13</a:t>
            </a:fld>
            <a:endParaRPr lang="ru-RU"/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43133" y="4020352"/>
            <a:ext cx="3083930" cy="2055953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824115" y="655798"/>
            <a:ext cx="556895" cy="642620"/>
            <a:chOff x="6824115" y="655798"/>
            <a:chExt cx="556895" cy="642620"/>
          </a:xfrm>
        </p:grpSpPr>
        <p:pic>
          <p:nvPicPr>
            <p:cNvPr id="3" name="object 3"/>
            <p:cNvPicPr/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24115" y="947837"/>
              <a:ext cx="163918" cy="237375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6824119" y="721767"/>
              <a:ext cx="164465" cy="284480"/>
            </a:xfrm>
            <a:custGeom>
              <a:avLst/>
              <a:gdLst/>
              <a:ahLst/>
              <a:cxnLst/>
              <a:rect l="l" t="t" r="r" b="b"/>
              <a:pathLst>
                <a:path w="164465" h="284480">
                  <a:moveTo>
                    <a:pt x="163918" y="0"/>
                  </a:moveTo>
                  <a:lnTo>
                    <a:pt x="0" y="94640"/>
                  </a:lnTo>
                  <a:lnTo>
                    <a:pt x="0" y="283908"/>
                  </a:lnTo>
                  <a:lnTo>
                    <a:pt x="15331" y="275056"/>
                  </a:lnTo>
                  <a:lnTo>
                    <a:pt x="5118" y="275056"/>
                  </a:lnTo>
                  <a:lnTo>
                    <a:pt x="5118" y="97574"/>
                  </a:lnTo>
                  <a:lnTo>
                    <a:pt x="158800" y="8851"/>
                  </a:lnTo>
                  <a:lnTo>
                    <a:pt x="163918" y="8851"/>
                  </a:lnTo>
                  <a:lnTo>
                    <a:pt x="163918" y="0"/>
                  </a:lnTo>
                  <a:close/>
                </a:path>
                <a:path w="164465" h="284480">
                  <a:moveTo>
                    <a:pt x="163918" y="8851"/>
                  </a:moveTo>
                  <a:lnTo>
                    <a:pt x="158800" y="8851"/>
                  </a:lnTo>
                  <a:lnTo>
                    <a:pt x="158800" y="186308"/>
                  </a:lnTo>
                  <a:lnTo>
                    <a:pt x="5118" y="275056"/>
                  </a:lnTo>
                  <a:lnTo>
                    <a:pt x="15331" y="275056"/>
                  </a:lnTo>
                  <a:lnTo>
                    <a:pt x="163918" y="189268"/>
                  </a:lnTo>
                  <a:lnTo>
                    <a:pt x="163918" y="8851"/>
                  </a:lnTo>
                  <a:close/>
                </a:path>
              </a:pathLst>
            </a:custGeom>
            <a:solidFill>
              <a:srgbClr val="81868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938408" y="1061416"/>
              <a:ext cx="246316" cy="236842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19897" y="655798"/>
              <a:ext cx="360613" cy="350391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22465" y="952271"/>
              <a:ext cx="141224" cy="163067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7216604" y="948375"/>
              <a:ext cx="164465" cy="284480"/>
            </a:xfrm>
            <a:custGeom>
              <a:avLst/>
              <a:gdLst/>
              <a:ahLst/>
              <a:cxnLst/>
              <a:rect l="l" t="t" r="r" b="b"/>
              <a:pathLst>
                <a:path w="164465" h="284480">
                  <a:moveTo>
                    <a:pt x="163906" y="0"/>
                  </a:moveTo>
                  <a:lnTo>
                    <a:pt x="0" y="94627"/>
                  </a:lnTo>
                  <a:lnTo>
                    <a:pt x="0" y="283921"/>
                  </a:lnTo>
                  <a:lnTo>
                    <a:pt x="15328" y="275069"/>
                  </a:lnTo>
                  <a:lnTo>
                    <a:pt x="5118" y="275069"/>
                  </a:lnTo>
                  <a:lnTo>
                    <a:pt x="5118" y="97574"/>
                  </a:lnTo>
                  <a:lnTo>
                    <a:pt x="158800" y="8839"/>
                  </a:lnTo>
                  <a:lnTo>
                    <a:pt x="163906" y="8839"/>
                  </a:lnTo>
                  <a:lnTo>
                    <a:pt x="163906" y="0"/>
                  </a:lnTo>
                  <a:close/>
                </a:path>
                <a:path w="164465" h="284480">
                  <a:moveTo>
                    <a:pt x="163906" y="8839"/>
                  </a:moveTo>
                  <a:lnTo>
                    <a:pt x="158800" y="8839"/>
                  </a:lnTo>
                  <a:lnTo>
                    <a:pt x="158800" y="186321"/>
                  </a:lnTo>
                  <a:lnTo>
                    <a:pt x="5118" y="275069"/>
                  </a:lnTo>
                  <a:lnTo>
                    <a:pt x="15328" y="275069"/>
                  </a:lnTo>
                  <a:lnTo>
                    <a:pt x="163906" y="189268"/>
                  </a:lnTo>
                  <a:lnTo>
                    <a:pt x="163906" y="8839"/>
                  </a:lnTo>
                  <a:close/>
                </a:path>
              </a:pathLst>
            </a:custGeom>
            <a:solidFill>
              <a:srgbClr val="81868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40943" y="838695"/>
              <a:ext cx="141224" cy="163067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106475" y="838695"/>
              <a:ext cx="75691" cy="163067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22465" y="990168"/>
              <a:ext cx="141224" cy="125171"/>
            </a:xfrm>
            <a:prstGeom prst="rect">
              <a:avLst/>
            </a:prstGeom>
          </p:spPr>
        </p:pic>
      </p:grpSp>
      <p:pic>
        <p:nvPicPr>
          <p:cNvPr id="12" name="object 12"/>
          <p:cNvPicPr/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10309" y="715558"/>
            <a:ext cx="1223518" cy="536481"/>
          </a:xfrm>
          <a:prstGeom prst="rect">
            <a:avLst/>
          </a:prstGeom>
        </p:spPr>
      </p:pic>
      <p:sp>
        <p:nvSpPr>
          <p:cNvPr id="15" name="object 15"/>
          <p:cNvSpPr/>
          <p:nvPr/>
        </p:nvSpPr>
        <p:spPr>
          <a:xfrm>
            <a:off x="9709326" y="1912151"/>
            <a:ext cx="982980" cy="982980"/>
          </a:xfrm>
          <a:custGeom>
            <a:avLst/>
            <a:gdLst/>
            <a:ahLst/>
            <a:cxnLst/>
            <a:rect l="l" t="t" r="r" b="b"/>
            <a:pathLst>
              <a:path w="982979" h="982980">
                <a:moveTo>
                  <a:pt x="0" y="982676"/>
                </a:moveTo>
                <a:lnTo>
                  <a:pt x="982676" y="0"/>
                </a:lnTo>
              </a:path>
            </a:pathLst>
          </a:custGeom>
          <a:ln w="63500">
            <a:solidFill>
              <a:srgbClr val="347BB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8660884" y="98026"/>
            <a:ext cx="1748789" cy="1748789"/>
          </a:xfrm>
          <a:custGeom>
            <a:avLst/>
            <a:gdLst/>
            <a:ahLst/>
            <a:cxnLst/>
            <a:rect l="l" t="t" r="r" b="b"/>
            <a:pathLst>
              <a:path w="1748790" h="1748789">
                <a:moveTo>
                  <a:pt x="0" y="1748358"/>
                </a:moveTo>
                <a:lnTo>
                  <a:pt x="1748358" y="0"/>
                </a:lnTo>
              </a:path>
            </a:pathLst>
          </a:custGeom>
          <a:ln w="63500">
            <a:solidFill>
              <a:srgbClr val="347BB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9185104" y="863707"/>
            <a:ext cx="1507490" cy="1507490"/>
          </a:xfrm>
          <a:custGeom>
            <a:avLst/>
            <a:gdLst/>
            <a:ahLst/>
            <a:cxnLst/>
            <a:rect l="l" t="t" r="r" b="b"/>
            <a:pathLst>
              <a:path w="1507490" h="1507489">
                <a:moveTo>
                  <a:pt x="0" y="1506898"/>
                </a:moveTo>
                <a:lnTo>
                  <a:pt x="1506898" y="0"/>
                </a:lnTo>
              </a:path>
            </a:pathLst>
          </a:custGeom>
          <a:ln w="63500">
            <a:solidFill>
              <a:srgbClr val="347BB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9534585" y="1562670"/>
            <a:ext cx="1157605" cy="1157605"/>
          </a:xfrm>
          <a:custGeom>
            <a:avLst/>
            <a:gdLst/>
            <a:ahLst/>
            <a:cxnLst/>
            <a:rect l="l" t="t" r="r" b="b"/>
            <a:pathLst>
              <a:path w="1157604" h="1157605">
                <a:moveTo>
                  <a:pt x="0" y="1157416"/>
                </a:moveTo>
                <a:lnTo>
                  <a:pt x="1157416" y="0"/>
                </a:lnTo>
              </a:path>
            </a:pathLst>
          </a:custGeom>
          <a:ln w="63500">
            <a:solidFill>
              <a:srgbClr val="347BB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8486142" y="0"/>
            <a:ext cx="1671955" cy="1671955"/>
          </a:xfrm>
          <a:custGeom>
            <a:avLst/>
            <a:gdLst/>
            <a:ahLst/>
            <a:cxnLst/>
            <a:rect l="l" t="t" r="r" b="b"/>
            <a:pathLst>
              <a:path w="1671954" h="1671955">
                <a:moveTo>
                  <a:pt x="0" y="1671643"/>
                </a:moveTo>
                <a:lnTo>
                  <a:pt x="1671643" y="0"/>
                </a:lnTo>
              </a:path>
            </a:pathLst>
          </a:custGeom>
          <a:ln w="63500">
            <a:solidFill>
              <a:srgbClr val="347BB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9010364" y="514226"/>
            <a:ext cx="1682114" cy="1682114"/>
          </a:xfrm>
          <a:custGeom>
            <a:avLst/>
            <a:gdLst/>
            <a:ahLst/>
            <a:cxnLst/>
            <a:rect l="l" t="t" r="r" b="b"/>
            <a:pathLst>
              <a:path w="1682115" h="1682114">
                <a:moveTo>
                  <a:pt x="0" y="1681639"/>
                </a:moveTo>
                <a:lnTo>
                  <a:pt x="1681639" y="0"/>
                </a:lnTo>
              </a:path>
            </a:pathLst>
          </a:custGeom>
          <a:ln w="63500">
            <a:solidFill>
              <a:srgbClr val="347BB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9359845" y="1213189"/>
            <a:ext cx="1332230" cy="1332230"/>
          </a:xfrm>
          <a:custGeom>
            <a:avLst/>
            <a:gdLst/>
            <a:ahLst/>
            <a:cxnLst/>
            <a:rect l="l" t="t" r="r" b="b"/>
            <a:pathLst>
              <a:path w="1332229" h="1332230">
                <a:moveTo>
                  <a:pt x="0" y="1332157"/>
                </a:moveTo>
                <a:lnTo>
                  <a:pt x="1332157" y="0"/>
                </a:lnTo>
              </a:path>
            </a:pathLst>
          </a:custGeom>
          <a:ln w="63500">
            <a:solidFill>
              <a:srgbClr val="347BB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8835623" y="272766"/>
            <a:ext cx="1748789" cy="1748789"/>
          </a:xfrm>
          <a:custGeom>
            <a:avLst/>
            <a:gdLst/>
            <a:ahLst/>
            <a:cxnLst/>
            <a:rect l="l" t="t" r="r" b="b"/>
            <a:pathLst>
              <a:path w="1748790" h="1748789">
                <a:moveTo>
                  <a:pt x="0" y="1748358"/>
                </a:moveTo>
                <a:lnTo>
                  <a:pt x="1748358" y="0"/>
                </a:lnTo>
              </a:path>
            </a:pathLst>
          </a:custGeom>
          <a:ln w="63500">
            <a:solidFill>
              <a:srgbClr val="347BB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9176265" y="26920"/>
            <a:ext cx="902969" cy="902969"/>
          </a:xfrm>
          <a:custGeom>
            <a:avLst/>
            <a:gdLst/>
            <a:ahLst/>
            <a:cxnLst/>
            <a:rect l="l" t="t" r="r" b="b"/>
            <a:pathLst>
              <a:path w="902970" h="902969">
                <a:moveTo>
                  <a:pt x="451484" y="0"/>
                </a:moveTo>
                <a:lnTo>
                  <a:pt x="0" y="451484"/>
                </a:lnTo>
                <a:lnTo>
                  <a:pt x="451484" y="902969"/>
                </a:lnTo>
                <a:lnTo>
                  <a:pt x="902957" y="451484"/>
                </a:lnTo>
                <a:lnTo>
                  <a:pt x="451484" y="0"/>
                </a:lnTo>
                <a:close/>
              </a:path>
            </a:pathLst>
          </a:custGeom>
          <a:solidFill>
            <a:srgbClr val="F15B6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9176265" y="26920"/>
            <a:ext cx="902969" cy="902969"/>
          </a:xfrm>
          <a:custGeom>
            <a:avLst/>
            <a:gdLst/>
            <a:ahLst/>
            <a:cxnLst/>
            <a:rect l="l" t="t" r="r" b="b"/>
            <a:pathLst>
              <a:path w="902970" h="902969">
                <a:moveTo>
                  <a:pt x="0" y="451484"/>
                </a:moveTo>
                <a:lnTo>
                  <a:pt x="451484" y="902969"/>
                </a:lnTo>
                <a:lnTo>
                  <a:pt x="902957" y="451484"/>
                </a:lnTo>
                <a:lnTo>
                  <a:pt x="451484" y="0"/>
                </a:lnTo>
                <a:lnTo>
                  <a:pt x="0" y="451484"/>
                </a:lnTo>
                <a:close/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0" y="1239998"/>
            <a:ext cx="964565" cy="1364615"/>
          </a:xfrm>
          <a:custGeom>
            <a:avLst/>
            <a:gdLst/>
            <a:ahLst/>
            <a:cxnLst/>
            <a:rect l="l" t="t" r="r" b="b"/>
            <a:pathLst>
              <a:path w="964565" h="1364614">
                <a:moveTo>
                  <a:pt x="281851" y="0"/>
                </a:moveTo>
                <a:lnTo>
                  <a:pt x="0" y="281851"/>
                </a:lnTo>
                <a:lnTo>
                  <a:pt x="0" y="1161440"/>
                </a:lnTo>
                <a:lnTo>
                  <a:pt x="281851" y="1364233"/>
                </a:lnTo>
                <a:lnTo>
                  <a:pt x="963955" y="682129"/>
                </a:lnTo>
                <a:lnTo>
                  <a:pt x="281851" y="0"/>
                </a:lnTo>
                <a:close/>
              </a:path>
            </a:pathLst>
          </a:custGeom>
          <a:solidFill>
            <a:srgbClr val="367C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0" y="1220796"/>
            <a:ext cx="983615" cy="1402715"/>
          </a:xfrm>
          <a:custGeom>
            <a:avLst/>
            <a:gdLst/>
            <a:ahLst/>
            <a:cxnLst/>
            <a:rect l="l" t="t" r="r" b="b"/>
            <a:pathLst>
              <a:path w="983615" h="1402714">
                <a:moveTo>
                  <a:pt x="281863" y="0"/>
                </a:moveTo>
                <a:lnTo>
                  <a:pt x="0" y="281851"/>
                </a:lnTo>
                <a:lnTo>
                  <a:pt x="0" y="320281"/>
                </a:lnTo>
                <a:lnTo>
                  <a:pt x="281863" y="38417"/>
                </a:lnTo>
                <a:lnTo>
                  <a:pt x="944753" y="701332"/>
                </a:lnTo>
                <a:lnTo>
                  <a:pt x="281863" y="1364221"/>
                </a:lnTo>
                <a:lnTo>
                  <a:pt x="0" y="1082357"/>
                </a:lnTo>
                <a:lnTo>
                  <a:pt x="0" y="1120774"/>
                </a:lnTo>
                <a:lnTo>
                  <a:pt x="281863" y="1402638"/>
                </a:lnTo>
                <a:lnTo>
                  <a:pt x="983183" y="701332"/>
                </a:lnTo>
                <a:lnTo>
                  <a:pt x="28186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0" y="2069762"/>
            <a:ext cx="589915" cy="1179830"/>
          </a:xfrm>
          <a:custGeom>
            <a:avLst/>
            <a:gdLst/>
            <a:ahLst/>
            <a:cxnLst/>
            <a:rect l="l" t="t" r="r" b="b"/>
            <a:pathLst>
              <a:path w="589915" h="1179830">
                <a:moveTo>
                  <a:pt x="0" y="0"/>
                </a:moveTo>
                <a:lnTo>
                  <a:pt x="0" y="1179512"/>
                </a:lnTo>
                <a:lnTo>
                  <a:pt x="589762" y="589762"/>
                </a:lnTo>
                <a:lnTo>
                  <a:pt x="0" y="0"/>
                </a:lnTo>
                <a:close/>
              </a:path>
            </a:pathLst>
          </a:custGeom>
          <a:solidFill>
            <a:srgbClr val="F15B6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0" y="2050549"/>
            <a:ext cx="609600" cy="1218565"/>
          </a:xfrm>
          <a:custGeom>
            <a:avLst/>
            <a:gdLst/>
            <a:ahLst/>
            <a:cxnLst/>
            <a:rect l="l" t="t" r="r" b="b"/>
            <a:pathLst>
              <a:path w="609600" h="1218564">
                <a:moveTo>
                  <a:pt x="0" y="0"/>
                </a:moveTo>
                <a:lnTo>
                  <a:pt x="0" y="38430"/>
                </a:lnTo>
                <a:lnTo>
                  <a:pt x="570534" y="608977"/>
                </a:lnTo>
                <a:lnTo>
                  <a:pt x="0" y="1179512"/>
                </a:lnTo>
                <a:lnTo>
                  <a:pt x="0" y="1217955"/>
                </a:lnTo>
                <a:lnTo>
                  <a:pt x="608977" y="608977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250272" y="214944"/>
            <a:ext cx="4421505" cy="7165340"/>
          </a:xfrm>
          <a:custGeom>
            <a:avLst/>
            <a:gdLst/>
            <a:ahLst/>
            <a:cxnLst/>
            <a:rect l="l" t="t" r="r" b="b"/>
            <a:pathLst>
              <a:path w="4421505" h="7165340">
                <a:moveTo>
                  <a:pt x="54356" y="0"/>
                </a:moveTo>
                <a:lnTo>
                  <a:pt x="0" y="0"/>
                </a:lnTo>
                <a:lnTo>
                  <a:pt x="0" y="6691985"/>
                </a:lnTo>
                <a:lnTo>
                  <a:pt x="473087" y="7165060"/>
                </a:lnTo>
                <a:lnTo>
                  <a:pt x="4421022" y="7165060"/>
                </a:lnTo>
                <a:lnTo>
                  <a:pt x="4421022" y="7110704"/>
                </a:lnTo>
                <a:lnTo>
                  <a:pt x="495592" y="7110704"/>
                </a:lnTo>
                <a:lnTo>
                  <a:pt x="54356" y="6669455"/>
                </a:lnTo>
                <a:lnTo>
                  <a:pt x="54356" y="0"/>
                </a:lnTo>
                <a:close/>
              </a:path>
            </a:pathLst>
          </a:custGeom>
          <a:solidFill>
            <a:srgbClr val="367C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366337" y="459527"/>
            <a:ext cx="3947795" cy="6807200"/>
          </a:xfrm>
          <a:custGeom>
            <a:avLst/>
            <a:gdLst/>
            <a:ahLst/>
            <a:cxnLst/>
            <a:rect l="l" t="t" r="r" b="b"/>
            <a:pathLst>
              <a:path w="3947795" h="6807200">
                <a:moveTo>
                  <a:pt x="40767" y="0"/>
                </a:moveTo>
                <a:lnTo>
                  <a:pt x="0" y="0"/>
                </a:lnTo>
                <a:lnTo>
                  <a:pt x="0" y="6392532"/>
                </a:lnTo>
                <a:lnTo>
                  <a:pt x="414375" y="6806920"/>
                </a:lnTo>
                <a:lnTo>
                  <a:pt x="3947680" y="6806920"/>
                </a:lnTo>
                <a:lnTo>
                  <a:pt x="3947680" y="6766153"/>
                </a:lnTo>
                <a:lnTo>
                  <a:pt x="431253" y="6766153"/>
                </a:lnTo>
                <a:lnTo>
                  <a:pt x="40767" y="6375654"/>
                </a:lnTo>
                <a:lnTo>
                  <a:pt x="40767" y="0"/>
                </a:lnTo>
                <a:close/>
              </a:path>
            </a:pathLst>
          </a:custGeom>
          <a:solidFill>
            <a:srgbClr val="F15B6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TextBox 13"/>
          <p:cNvSpPr txBox="1"/>
          <p:nvPr/>
        </p:nvSpPr>
        <p:spPr>
          <a:xfrm>
            <a:off x="270289" y="830993"/>
            <a:ext cx="698233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367CB4"/>
                </a:solidFill>
                <a:latin typeface="Lato-Black"/>
                <a:ea typeface="+mj-ea"/>
              </a:rPr>
              <a:t> Признаки местности, на которой </a:t>
            </a:r>
          </a:p>
          <a:p>
            <a:pPr algn="ctr"/>
            <a:r>
              <a:rPr lang="ru-RU" sz="2800" b="1" dirty="0">
                <a:solidFill>
                  <a:srgbClr val="367CB4"/>
                </a:solidFill>
                <a:latin typeface="Lato-Black"/>
                <a:ea typeface="+mj-ea"/>
              </a:rPr>
              <a:t>  могут находиться боеприпасы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1000753" y="2245880"/>
            <a:ext cx="730301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dirty="0"/>
              <a:t>брошенные транспортные средства, оборудование, а также осколки снарядов или куски металла, которые выглядят как результат взрыва</a:t>
            </a:r>
          </a:p>
        </p:txBody>
      </p:sp>
      <p:pic>
        <p:nvPicPr>
          <p:cNvPr id="30" name="Рисунок 29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31794" y="3822332"/>
            <a:ext cx="4535407" cy="2551167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8006" y="3813788"/>
            <a:ext cx="4547526" cy="2551167"/>
          </a:xfrm>
          <a:prstGeom prst="rect">
            <a:avLst/>
          </a:prstGeom>
        </p:spPr>
      </p:pic>
      <p:sp>
        <p:nvSpPr>
          <p:cNvPr id="28" name="Номер слайда 27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t>14</a:t>
            </a:fld>
            <a:endParaRPr lang="ru-RU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824115" y="655798"/>
            <a:ext cx="556895" cy="642620"/>
            <a:chOff x="6824115" y="655798"/>
            <a:chExt cx="556895" cy="642620"/>
          </a:xfrm>
        </p:grpSpPr>
        <p:pic>
          <p:nvPicPr>
            <p:cNvPr id="3" name="object 3"/>
            <p:cNvPicPr/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24115" y="947837"/>
              <a:ext cx="163918" cy="237375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6824119" y="721767"/>
              <a:ext cx="164465" cy="284480"/>
            </a:xfrm>
            <a:custGeom>
              <a:avLst/>
              <a:gdLst/>
              <a:ahLst/>
              <a:cxnLst/>
              <a:rect l="l" t="t" r="r" b="b"/>
              <a:pathLst>
                <a:path w="164465" h="284480">
                  <a:moveTo>
                    <a:pt x="163918" y="0"/>
                  </a:moveTo>
                  <a:lnTo>
                    <a:pt x="0" y="94640"/>
                  </a:lnTo>
                  <a:lnTo>
                    <a:pt x="0" y="283908"/>
                  </a:lnTo>
                  <a:lnTo>
                    <a:pt x="15331" y="275056"/>
                  </a:lnTo>
                  <a:lnTo>
                    <a:pt x="5118" y="275056"/>
                  </a:lnTo>
                  <a:lnTo>
                    <a:pt x="5118" y="97574"/>
                  </a:lnTo>
                  <a:lnTo>
                    <a:pt x="158800" y="8851"/>
                  </a:lnTo>
                  <a:lnTo>
                    <a:pt x="163918" y="8851"/>
                  </a:lnTo>
                  <a:lnTo>
                    <a:pt x="163918" y="0"/>
                  </a:lnTo>
                  <a:close/>
                </a:path>
                <a:path w="164465" h="284480">
                  <a:moveTo>
                    <a:pt x="163918" y="8851"/>
                  </a:moveTo>
                  <a:lnTo>
                    <a:pt x="158800" y="8851"/>
                  </a:lnTo>
                  <a:lnTo>
                    <a:pt x="158800" y="186308"/>
                  </a:lnTo>
                  <a:lnTo>
                    <a:pt x="5118" y="275056"/>
                  </a:lnTo>
                  <a:lnTo>
                    <a:pt x="15331" y="275056"/>
                  </a:lnTo>
                  <a:lnTo>
                    <a:pt x="163918" y="189268"/>
                  </a:lnTo>
                  <a:lnTo>
                    <a:pt x="163918" y="8851"/>
                  </a:lnTo>
                  <a:close/>
                </a:path>
              </a:pathLst>
            </a:custGeom>
            <a:solidFill>
              <a:srgbClr val="81868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938408" y="1061416"/>
              <a:ext cx="246316" cy="236842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19897" y="655798"/>
              <a:ext cx="360613" cy="350391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22465" y="952271"/>
              <a:ext cx="141224" cy="163067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7216604" y="948375"/>
              <a:ext cx="164465" cy="284480"/>
            </a:xfrm>
            <a:custGeom>
              <a:avLst/>
              <a:gdLst/>
              <a:ahLst/>
              <a:cxnLst/>
              <a:rect l="l" t="t" r="r" b="b"/>
              <a:pathLst>
                <a:path w="164465" h="284480">
                  <a:moveTo>
                    <a:pt x="163906" y="0"/>
                  </a:moveTo>
                  <a:lnTo>
                    <a:pt x="0" y="94627"/>
                  </a:lnTo>
                  <a:lnTo>
                    <a:pt x="0" y="283921"/>
                  </a:lnTo>
                  <a:lnTo>
                    <a:pt x="15328" y="275069"/>
                  </a:lnTo>
                  <a:lnTo>
                    <a:pt x="5118" y="275069"/>
                  </a:lnTo>
                  <a:lnTo>
                    <a:pt x="5118" y="97574"/>
                  </a:lnTo>
                  <a:lnTo>
                    <a:pt x="158800" y="8839"/>
                  </a:lnTo>
                  <a:lnTo>
                    <a:pt x="163906" y="8839"/>
                  </a:lnTo>
                  <a:lnTo>
                    <a:pt x="163906" y="0"/>
                  </a:lnTo>
                  <a:close/>
                </a:path>
                <a:path w="164465" h="284480">
                  <a:moveTo>
                    <a:pt x="163906" y="8839"/>
                  </a:moveTo>
                  <a:lnTo>
                    <a:pt x="158800" y="8839"/>
                  </a:lnTo>
                  <a:lnTo>
                    <a:pt x="158800" y="186321"/>
                  </a:lnTo>
                  <a:lnTo>
                    <a:pt x="5118" y="275069"/>
                  </a:lnTo>
                  <a:lnTo>
                    <a:pt x="15328" y="275069"/>
                  </a:lnTo>
                  <a:lnTo>
                    <a:pt x="163906" y="189268"/>
                  </a:lnTo>
                  <a:lnTo>
                    <a:pt x="163906" y="8839"/>
                  </a:lnTo>
                  <a:close/>
                </a:path>
              </a:pathLst>
            </a:custGeom>
            <a:solidFill>
              <a:srgbClr val="81868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40943" y="838695"/>
              <a:ext cx="141224" cy="163067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106475" y="838695"/>
              <a:ext cx="75691" cy="163067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22465" y="990168"/>
              <a:ext cx="141224" cy="125171"/>
            </a:xfrm>
            <a:prstGeom prst="rect">
              <a:avLst/>
            </a:prstGeom>
          </p:spPr>
        </p:pic>
      </p:grpSp>
      <p:pic>
        <p:nvPicPr>
          <p:cNvPr id="12" name="object 12"/>
          <p:cNvPicPr/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10309" y="715558"/>
            <a:ext cx="1223518" cy="536481"/>
          </a:xfrm>
          <a:prstGeom prst="rect">
            <a:avLst/>
          </a:prstGeom>
        </p:spPr>
      </p:pic>
      <p:sp>
        <p:nvSpPr>
          <p:cNvPr id="15" name="object 15"/>
          <p:cNvSpPr/>
          <p:nvPr/>
        </p:nvSpPr>
        <p:spPr>
          <a:xfrm>
            <a:off x="9709326" y="1912151"/>
            <a:ext cx="982980" cy="982980"/>
          </a:xfrm>
          <a:custGeom>
            <a:avLst/>
            <a:gdLst/>
            <a:ahLst/>
            <a:cxnLst/>
            <a:rect l="l" t="t" r="r" b="b"/>
            <a:pathLst>
              <a:path w="982979" h="982980">
                <a:moveTo>
                  <a:pt x="0" y="982676"/>
                </a:moveTo>
                <a:lnTo>
                  <a:pt x="982676" y="0"/>
                </a:lnTo>
              </a:path>
            </a:pathLst>
          </a:custGeom>
          <a:ln w="63500">
            <a:solidFill>
              <a:srgbClr val="347BB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8660884" y="98026"/>
            <a:ext cx="1748789" cy="1748789"/>
          </a:xfrm>
          <a:custGeom>
            <a:avLst/>
            <a:gdLst/>
            <a:ahLst/>
            <a:cxnLst/>
            <a:rect l="l" t="t" r="r" b="b"/>
            <a:pathLst>
              <a:path w="1748790" h="1748789">
                <a:moveTo>
                  <a:pt x="0" y="1748358"/>
                </a:moveTo>
                <a:lnTo>
                  <a:pt x="1748358" y="0"/>
                </a:lnTo>
              </a:path>
            </a:pathLst>
          </a:custGeom>
          <a:ln w="63500">
            <a:solidFill>
              <a:srgbClr val="347BB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9185104" y="863707"/>
            <a:ext cx="1507490" cy="1507490"/>
          </a:xfrm>
          <a:custGeom>
            <a:avLst/>
            <a:gdLst/>
            <a:ahLst/>
            <a:cxnLst/>
            <a:rect l="l" t="t" r="r" b="b"/>
            <a:pathLst>
              <a:path w="1507490" h="1507489">
                <a:moveTo>
                  <a:pt x="0" y="1506898"/>
                </a:moveTo>
                <a:lnTo>
                  <a:pt x="1506898" y="0"/>
                </a:lnTo>
              </a:path>
            </a:pathLst>
          </a:custGeom>
          <a:ln w="63500">
            <a:solidFill>
              <a:srgbClr val="347BB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9534585" y="1562670"/>
            <a:ext cx="1157605" cy="1157605"/>
          </a:xfrm>
          <a:custGeom>
            <a:avLst/>
            <a:gdLst/>
            <a:ahLst/>
            <a:cxnLst/>
            <a:rect l="l" t="t" r="r" b="b"/>
            <a:pathLst>
              <a:path w="1157604" h="1157605">
                <a:moveTo>
                  <a:pt x="0" y="1157416"/>
                </a:moveTo>
                <a:lnTo>
                  <a:pt x="1157416" y="0"/>
                </a:lnTo>
              </a:path>
            </a:pathLst>
          </a:custGeom>
          <a:ln w="63500">
            <a:solidFill>
              <a:srgbClr val="347BB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8486142" y="0"/>
            <a:ext cx="1671955" cy="1671955"/>
          </a:xfrm>
          <a:custGeom>
            <a:avLst/>
            <a:gdLst/>
            <a:ahLst/>
            <a:cxnLst/>
            <a:rect l="l" t="t" r="r" b="b"/>
            <a:pathLst>
              <a:path w="1671954" h="1671955">
                <a:moveTo>
                  <a:pt x="0" y="1671643"/>
                </a:moveTo>
                <a:lnTo>
                  <a:pt x="1671643" y="0"/>
                </a:lnTo>
              </a:path>
            </a:pathLst>
          </a:custGeom>
          <a:ln w="63500">
            <a:solidFill>
              <a:srgbClr val="347BB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9010364" y="514226"/>
            <a:ext cx="1682114" cy="1682114"/>
          </a:xfrm>
          <a:custGeom>
            <a:avLst/>
            <a:gdLst/>
            <a:ahLst/>
            <a:cxnLst/>
            <a:rect l="l" t="t" r="r" b="b"/>
            <a:pathLst>
              <a:path w="1682115" h="1682114">
                <a:moveTo>
                  <a:pt x="0" y="1681639"/>
                </a:moveTo>
                <a:lnTo>
                  <a:pt x="1681639" y="0"/>
                </a:lnTo>
              </a:path>
            </a:pathLst>
          </a:custGeom>
          <a:ln w="63500">
            <a:solidFill>
              <a:srgbClr val="347BB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9359845" y="1213189"/>
            <a:ext cx="1332230" cy="1332230"/>
          </a:xfrm>
          <a:custGeom>
            <a:avLst/>
            <a:gdLst/>
            <a:ahLst/>
            <a:cxnLst/>
            <a:rect l="l" t="t" r="r" b="b"/>
            <a:pathLst>
              <a:path w="1332229" h="1332230">
                <a:moveTo>
                  <a:pt x="0" y="1332157"/>
                </a:moveTo>
                <a:lnTo>
                  <a:pt x="1332157" y="0"/>
                </a:lnTo>
              </a:path>
            </a:pathLst>
          </a:custGeom>
          <a:ln w="63500">
            <a:solidFill>
              <a:srgbClr val="347BB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8835623" y="272766"/>
            <a:ext cx="1748789" cy="1748789"/>
          </a:xfrm>
          <a:custGeom>
            <a:avLst/>
            <a:gdLst/>
            <a:ahLst/>
            <a:cxnLst/>
            <a:rect l="l" t="t" r="r" b="b"/>
            <a:pathLst>
              <a:path w="1748790" h="1748789">
                <a:moveTo>
                  <a:pt x="0" y="1748358"/>
                </a:moveTo>
                <a:lnTo>
                  <a:pt x="1748358" y="0"/>
                </a:lnTo>
              </a:path>
            </a:pathLst>
          </a:custGeom>
          <a:ln w="63500">
            <a:solidFill>
              <a:srgbClr val="347BB4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5" name="object 25"/>
          <p:cNvSpPr/>
          <p:nvPr/>
        </p:nvSpPr>
        <p:spPr>
          <a:xfrm>
            <a:off x="9176265" y="26920"/>
            <a:ext cx="902969" cy="902969"/>
          </a:xfrm>
          <a:custGeom>
            <a:avLst/>
            <a:gdLst/>
            <a:ahLst/>
            <a:cxnLst/>
            <a:rect l="l" t="t" r="r" b="b"/>
            <a:pathLst>
              <a:path w="902970" h="902969">
                <a:moveTo>
                  <a:pt x="451484" y="0"/>
                </a:moveTo>
                <a:lnTo>
                  <a:pt x="0" y="451484"/>
                </a:lnTo>
                <a:lnTo>
                  <a:pt x="451484" y="902969"/>
                </a:lnTo>
                <a:lnTo>
                  <a:pt x="902957" y="451484"/>
                </a:lnTo>
                <a:lnTo>
                  <a:pt x="451484" y="0"/>
                </a:lnTo>
                <a:close/>
              </a:path>
            </a:pathLst>
          </a:custGeom>
          <a:solidFill>
            <a:srgbClr val="F15B6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9176265" y="26920"/>
            <a:ext cx="902969" cy="902969"/>
          </a:xfrm>
          <a:custGeom>
            <a:avLst/>
            <a:gdLst/>
            <a:ahLst/>
            <a:cxnLst/>
            <a:rect l="l" t="t" r="r" b="b"/>
            <a:pathLst>
              <a:path w="902970" h="902969">
                <a:moveTo>
                  <a:pt x="0" y="451484"/>
                </a:moveTo>
                <a:lnTo>
                  <a:pt x="451484" y="902969"/>
                </a:lnTo>
                <a:lnTo>
                  <a:pt x="902957" y="451484"/>
                </a:lnTo>
                <a:lnTo>
                  <a:pt x="451484" y="0"/>
                </a:lnTo>
                <a:lnTo>
                  <a:pt x="0" y="451484"/>
                </a:lnTo>
                <a:close/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0" y="1239998"/>
            <a:ext cx="964565" cy="1364615"/>
          </a:xfrm>
          <a:custGeom>
            <a:avLst/>
            <a:gdLst/>
            <a:ahLst/>
            <a:cxnLst/>
            <a:rect l="l" t="t" r="r" b="b"/>
            <a:pathLst>
              <a:path w="964565" h="1364614">
                <a:moveTo>
                  <a:pt x="281851" y="0"/>
                </a:moveTo>
                <a:lnTo>
                  <a:pt x="0" y="281851"/>
                </a:lnTo>
                <a:lnTo>
                  <a:pt x="0" y="1161440"/>
                </a:lnTo>
                <a:lnTo>
                  <a:pt x="281851" y="1364233"/>
                </a:lnTo>
                <a:lnTo>
                  <a:pt x="963955" y="682129"/>
                </a:lnTo>
                <a:lnTo>
                  <a:pt x="281851" y="0"/>
                </a:lnTo>
                <a:close/>
              </a:path>
            </a:pathLst>
          </a:custGeom>
          <a:solidFill>
            <a:srgbClr val="367C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0" y="1220796"/>
            <a:ext cx="983615" cy="1402715"/>
          </a:xfrm>
          <a:custGeom>
            <a:avLst/>
            <a:gdLst/>
            <a:ahLst/>
            <a:cxnLst/>
            <a:rect l="l" t="t" r="r" b="b"/>
            <a:pathLst>
              <a:path w="983615" h="1402714">
                <a:moveTo>
                  <a:pt x="281863" y="0"/>
                </a:moveTo>
                <a:lnTo>
                  <a:pt x="0" y="281851"/>
                </a:lnTo>
                <a:lnTo>
                  <a:pt x="0" y="320281"/>
                </a:lnTo>
                <a:lnTo>
                  <a:pt x="281863" y="38417"/>
                </a:lnTo>
                <a:lnTo>
                  <a:pt x="944753" y="701332"/>
                </a:lnTo>
                <a:lnTo>
                  <a:pt x="281863" y="1364221"/>
                </a:lnTo>
                <a:lnTo>
                  <a:pt x="0" y="1082357"/>
                </a:lnTo>
                <a:lnTo>
                  <a:pt x="0" y="1120774"/>
                </a:lnTo>
                <a:lnTo>
                  <a:pt x="281863" y="1402638"/>
                </a:lnTo>
                <a:lnTo>
                  <a:pt x="983183" y="701332"/>
                </a:lnTo>
                <a:lnTo>
                  <a:pt x="28186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0" y="2069762"/>
            <a:ext cx="589915" cy="1179830"/>
          </a:xfrm>
          <a:custGeom>
            <a:avLst/>
            <a:gdLst/>
            <a:ahLst/>
            <a:cxnLst/>
            <a:rect l="l" t="t" r="r" b="b"/>
            <a:pathLst>
              <a:path w="589915" h="1179830">
                <a:moveTo>
                  <a:pt x="0" y="0"/>
                </a:moveTo>
                <a:lnTo>
                  <a:pt x="0" y="1179512"/>
                </a:lnTo>
                <a:lnTo>
                  <a:pt x="589762" y="589762"/>
                </a:lnTo>
                <a:lnTo>
                  <a:pt x="0" y="0"/>
                </a:lnTo>
                <a:close/>
              </a:path>
            </a:pathLst>
          </a:custGeom>
          <a:solidFill>
            <a:srgbClr val="F15B6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0" y="2050549"/>
            <a:ext cx="609600" cy="1218565"/>
          </a:xfrm>
          <a:custGeom>
            <a:avLst/>
            <a:gdLst/>
            <a:ahLst/>
            <a:cxnLst/>
            <a:rect l="l" t="t" r="r" b="b"/>
            <a:pathLst>
              <a:path w="609600" h="1218564">
                <a:moveTo>
                  <a:pt x="0" y="0"/>
                </a:moveTo>
                <a:lnTo>
                  <a:pt x="0" y="38430"/>
                </a:lnTo>
                <a:lnTo>
                  <a:pt x="570534" y="608977"/>
                </a:lnTo>
                <a:lnTo>
                  <a:pt x="0" y="1179512"/>
                </a:lnTo>
                <a:lnTo>
                  <a:pt x="0" y="1217955"/>
                </a:lnTo>
                <a:lnTo>
                  <a:pt x="608977" y="608977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250272" y="214944"/>
            <a:ext cx="4421505" cy="7165340"/>
          </a:xfrm>
          <a:custGeom>
            <a:avLst/>
            <a:gdLst/>
            <a:ahLst/>
            <a:cxnLst/>
            <a:rect l="l" t="t" r="r" b="b"/>
            <a:pathLst>
              <a:path w="4421505" h="7165340">
                <a:moveTo>
                  <a:pt x="54356" y="0"/>
                </a:moveTo>
                <a:lnTo>
                  <a:pt x="0" y="0"/>
                </a:lnTo>
                <a:lnTo>
                  <a:pt x="0" y="6691985"/>
                </a:lnTo>
                <a:lnTo>
                  <a:pt x="473087" y="7165060"/>
                </a:lnTo>
                <a:lnTo>
                  <a:pt x="4421022" y="7165060"/>
                </a:lnTo>
                <a:lnTo>
                  <a:pt x="4421022" y="7110704"/>
                </a:lnTo>
                <a:lnTo>
                  <a:pt x="495592" y="7110704"/>
                </a:lnTo>
                <a:lnTo>
                  <a:pt x="54356" y="6669455"/>
                </a:lnTo>
                <a:lnTo>
                  <a:pt x="54356" y="0"/>
                </a:lnTo>
                <a:close/>
              </a:path>
            </a:pathLst>
          </a:custGeom>
          <a:solidFill>
            <a:srgbClr val="367C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366337" y="459527"/>
            <a:ext cx="3947795" cy="6807200"/>
          </a:xfrm>
          <a:custGeom>
            <a:avLst/>
            <a:gdLst/>
            <a:ahLst/>
            <a:cxnLst/>
            <a:rect l="l" t="t" r="r" b="b"/>
            <a:pathLst>
              <a:path w="3947795" h="6807200">
                <a:moveTo>
                  <a:pt x="40767" y="0"/>
                </a:moveTo>
                <a:lnTo>
                  <a:pt x="0" y="0"/>
                </a:lnTo>
                <a:lnTo>
                  <a:pt x="0" y="6392532"/>
                </a:lnTo>
                <a:lnTo>
                  <a:pt x="414375" y="6806920"/>
                </a:lnTo>
                <a:lnTo>
                  <a:pt x="3947680" y="6806920"/>
                </a:lnTo>
                <a:lnTo>
                  <a:pt x="3947680" y="6766153"/>
                </a:lnTo>
                <a:lnTo>
                  <a:pt x="431253" y="6766153"/>
                </a:lnTo>
                <a:lnTo>
                  <a:pt x="40767" y="6375654"/>
                </a:lnTo>
                <a:lnTo>
                  <a:pt x="40767" y="0"/>
                </a:lnTo>
                <a:close/>
              </a:path>
            </a:pathLst>
          </a:custGeom>
          <a:solidFill>
            <a:srgbClr val="F15B6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TextBox 13"/>
          <p:cNvSpPr txBox="1"/>
          <p:nvPr/>
        </p:nvSpPr>
        <p:spPr>
          <a:xfrm>
            <a:off x="366337" y="796056"/>
            <a:ext cx="684970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367CB4"/>
                </a:solidFill>
                <a:latin typeface="Lato-Black"/>
                <a:ea typeface="+mj-ea"/>
              </a:rPr>
              <a:t>Признаки местности, на которой </a:t>
            </a:r>
          </a:p>
          <a:p>
            <a:pPr algn="ctr"/>
            <a:r>
              <a:rPr lang="ru-RU" sz="2800" b="1" dirty="0">
                <a:solidFill>
                  <a:srgbClr val="367CB4"/>
                </a:solidFill>
                <a:latin typeface="Lato-Black"/>
                <a:ea typeface="+mj-ea"/>
              </a:rPr>
              <a:t>могут находиться боеприпасы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959982" y="2287219"/>
            <a:ext cx="821628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dirty="0"/>
              <a:t>видна проволока, нарушена почва и растительность, например, на почве видны незначительные впадины, свежие пробелы в траве и т.д.</a:t>
            </a:r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0677" y="3527831"/>
            <a:ext cx="4835413" cy="2959108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09073" y="3550845"/>
            <a:ext cx="4411033" cy="2936094"/>
          </a:xfrm>
          <a:prstGeom prst="rect">
            <a:avLst/>
          </a:prstGeom>
        </p:spPr>
      </p:pic>
      <p:sp>
        <p:nvSpPr>
          <p:cNvPr id="29" name="Номер слайда 28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t>15</a:t>
            </a:fld>
            <a:endParaRPr lang="ru-RU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824115" y="655798"/>
            <a:ext cx="556895" cy="642620"/>
            <a:chOff x="6824115" y="655798"/>
            <a:chExt cx="556895" cy="642620"/>
          </a:xfrm>
        </p:grpSpPr>
        <p:pic>
          <p:nvPicPr>
            <p:cNvPr id="3" name="object 3"/>
            <p:cNvPicPr/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24115" y="947837"/>
              <a:ext cx="163918" cy="237375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6824119" y="721767"/>
              <a:ext cx="164465" cy="284480"/>
            </a:xfrm>
            <a:custGeom>
              <a:avLst/>
              <a:gdLst/>
              <a:ahLst/>
              <a:cxnLst/>
              <a:rect l="l" t="t" r="r" b="b"/>
              <a:pathLst>
                <a:path w="164465" h="284480">
                  <a:moveTo>
                    <a:pt x="163918" y="0"/>
                  </a:moveTo>
                  <a:lnTo>
                    <a:pt x="0" y="94640"/>
                  </a:lnTo>
                  <a:lnTo>
                    <a:pt x="0" y="283908"/>
                  </a:lnTo>
                  <a:lnTo>
                    <a:pt x="15331" y="275056"/>
                  </a:lnTo>
                  <a:lnTo>
                    <a:pt x="5118" y="275056"/>
                  </a:lnTo>
                  <a:lnTo>
                    <a:pt x="5118" y="97574"/>
                  </a:lnTo>
                  <a:lnTo>
                    <a:pt x="158800" y="8851"/>
                  </a:lnTo>
                  <a:lnTo>
                    <a:pt x="163918" y="8851"/>
                  </a:lnTo>
                  <a:lnTo>
                    <a:pt x="163918" y="0"/>
                  </a:lnTo>
                  <a:close/>
                </a:path>
                <a:path w="164465" h="284480">
                  <a:moveTo>
                    <a:pt x="163918" y="8851"/>
                  </a:moveTo>
                  <a:lnTo>
                    <a:pt x="158800" y="8851"/>
                  </a:lnTo>
                  <a:lnTo>
                    <a:pt x="158800" y="186308"/>
                  </a:lnTo>
                  <a:lnTo>
                    <a:pt x="5118" y="275056"/>
                  </a:lnTo>
                  <a:lnTo>
                    <a:pt x="15331" y="275056"/>
                  </a:lnTo>
                  <a:lnTo>
                    <a:pt x="163918" y="189268"/>
                  </a:lnTo>
                  <a:lnTo>
                    <a:pt x="163918" y="8851"/>
                  </a:lnTo>
                  <a:close/>
                </a:path>
              </a:pathLst>
            </a:custGeom>
            <a:solidFill>
              <a:srgbClr val="81868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938408" y="1061416"/>
              <a:ext cx="246316" cy="236842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19897" y="655798"/>
              <a:ext cx="360613" cy="350391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22465" y="952271"/>
              <a:ext cx="141224" cy="163067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7216604" y="948375"/>
              <a:ext cx="164465" cy="284480"/>
            </a:xfrm>
            <a:custGeom>
              <a:avLst/>
              <a:gdLst/>
              <a:ahLst/>
              <a:cxnLst/>
              <a:rect l="l" t="t" r="r" b="b"/>
              <a:pathLst>
                <a:path w="164465" h="284480">
                  <a:moveTo>
                    <a:pt x="163906" y="0"/>
                  </a:moveTo>
                  <a:lnTo>
                    <a:pt x="0" y="94627"/>
                  </a:lnTo>
                  <a:lnTo>
                    <a:pt x="0" y="283921"/>
                  </a:lnTo>
                  <a:lnTo>
                    <a:pt x="15328" y="275069"/>
                  </a:lnTo>
                  <a:lnTo>
                    <a:pt x="5118" y="275069"/>
                  </a:lnTo>
                  <a:lnTo>
                    <a:pt x="5118" y="97574"/>
                  </a:lnTo>
                  <a:lnTo>
                    <a:pt x="158800" y="8839"/>
                  </a:lnTo>
                  <a:lnTo>
                    <a:pt x="163906" y="8839"/>
                  </a:lnTo>
                  <a:lnTo>
                    <a:pt x="163906" y="0"/>
                  </a:lnTo>
                  <a:close/>
                </a:path>
                <a:path w="164465" h="284480">
                  <a:moveTo>
                    <a:pt x="163906" y="8839"/>
                  </a:moveTo>
                  <a:lnTo>
                    <a:pt x="158800" y="8839"/>
                  </a:lnTo>
                  <a:lnTo>
                    <a:pt x="158800" y="186321"/>
                  </a:lnTo>
                  <a:lnTo>
                    <a:pt x="5118" y="275069"/>
                  </a:lnTo>
                  <a:lnTo>
                    <a:pt x="15328" y="275069"/>
                  </a:lnTo>
                  <a:lnTo>
                    <a:pt x="163906" y="189268"/>
                  </a:lnTo>
                  <a:lnTo>
                    <a:pt x="163906" y="8839"/>
                  </a:lnTo>
                  <a:close/>
                </a:path>
              </a:pathLst>
            </a:custGeom>
            <a:solidFill>
              <a:srgbClr val="81868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40943" y="838695"/>
              <a:ext cx="141224" cy="163067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106475" y="838695"/>
              <a:ext cx="75691" cy="163067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22465" y="990168"/>
              <a:ext cx="141224" cy="125171"/>
            </a:xfrm>
            <a:prstGeom prst="rect">
              <a:avLst/>
            </a:prstGeom>
          </p:spPr>
        </p:pic>
      </p:grpSp>
      <p:pic>
        <p:nvPicPr>
          <p:cNvPr id="12" name="object 12"/>
          <p:cNvPicPr/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10309" y="715558"/>
            <a:ext cx="1223518" cy="536481"/>
          </a:xfrm>
          <a:prstGeom prst="rect">
            <a:avLst/>
          </a:prstGeom>
        </p:spPr>
      </p:pic>
      <p:sp>
        <p:nvSpPr>
          <p:cNvPr id="15" name="object 15"/>
          <p:cNvSpPr/>
          <p:nvPr/>
        </p:nvSpPr>
        <p:spPr>
          <a:xfrm>
            <a:off x="9709326" y="1912151"/>
            <a:ext cx="982980" cy="982980"/>
          </a:xfrm>
          <a:custGeom>
            <a:avLst/>
            <a:gdLst/>
            <a:ahLst/>
            <a:cxnLst/>
            <a:rect l="l" t="t" r="r" b="b"/>
            <a:pathLst>
              <a:path w="982979" h="982980">
                <a:moveTo>
                  <a:pt x="0" y="982676"/>
                </a:moveTo>
                <a:lnTo>
                  <a:pt x="982676" y="0"/>
                </a:lnTo>
              </a:path>
            </a:pathLst>
          </a:custGeom>
          <a:ln w="63500">
            <a:solidFill>
              <a:srgbClr val="347BB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8660884" y="98026"/>
            <a:ext cx="1748789" cy="1748789"/>
          </a:xfrm>
          <a:custGeom>
            <a:avLst/>
            <a:gdLst/>
            <a:ahLst/>
            <a:cxnLst/>
            <a:rect l="l" t="t" r="r" b="b"/>
            <a:pathLst>
              <a:path w="1748790" h="1748789">
                <a:moveTo>
                  <a:pt x="0" y="1748358"/>
                </a:moveTo>
                <a:lnTo>
                  <a:pt x="1748358" y="0"/>
                </a:lnTo>
              </a:path>
            </a:pathLst>
          </a:custGeom>
          <a:ln w="63500">
            <a:solidFill>
              <a:srgbClr val="347BB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9185104" y="863707"/>
            <a:ext cx="1507490" cy="1507490"/>
          </a:xfrm>
          <a:custGeom>
            <a:avLst/>
            <a:gdLst/>
            <a:ahLst/>
            <a:cxnLst/>
            <a:rect l="l" t="t" r="r" b="b"/>
            <a:pathLst>
              <a:path w="1507490" h="1507489">
                <a:moveTo>
                  <a:pt x="0" y="1506898"/>
                </a:moveTo>
                <a:lnTo>
                  <a:pt x="1506898" y="0"/>
                </a:lnTo>
              </a:path>
            </a:pathLst>
          </a:custGeom>
          <a:ln w="63500">
            <a:solidFill>
              <a:srgbClr val="347BB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9534585" y="1562670"/>
            <a:ext cx="1157605" cy="1157605"/>
          </a:xfrm>
          <a:custGeom>
            <a:avLst/>
            <a:gdLst/>
            <a:ahLst/>
            <a:cxnLst/>
            <a:rect l="l" t="t" r="r" b="b"/>
            <a:pathLst>
              <a:path w="1157604" h="1157605">
                <a:moveTo>
                  <a:pt x="0" y="1157416"/>
                </a:moveTo>
                <a:lnTo>
                  <a:pt x="1157416" y="0"/>
                </a:lnTo>
              </a:path>
            </a:pathLst>
          </a:custGeom>
          <a:ln w="63500">
            <a:solidFill>
              <a:srgbClr val="347BB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8486142" y="0"/>
            <a:ext cx="1671955" cy="1671955"/>
          </a:xfrm>
          <a:custGeom>
            <a:avLst/>
            <a:gdLst/>
            <a:ahLst/>
            <a:cxnLst/>
            <a:rect l="l" t="t" r="r" b="b"/>
            <a:pathLst>
              <a:path w="1671954" h="1671955">
                <a:moveTo>
                  <a:pt x="0" y="1671643"/>
                </a:moveTo>
                <a:lnTo>
                  <a:pt x="1671643" y="0"/>
                </a:lnTo>
              </a:path>
            </a:pathLst>
          </a:custGeom>
          <a:ln w="63500">
            <a:solidFill>
              <a:srgbClr val="347BB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9010364" y="514226"/>
            <a:ext cx="1682114" cy="1682114"/>
          </a:xfrm>
          <a:custGeom>
            <a:avLst/>
            <a:gdLst/>
            <a:ahLst/>
            <a:cxnLst/>
            <a:rect l="l" t="t" r="r" b="b"/>
            <a:pathLst>
              <a:path w="1682115" h="1682114">
                <a:moveTo>
                  <a:pt x="0" y="1681639"/>
                </a:moveTo>
                <a:lnTo>
                  <a:pt x="1681639" y="0"/>
                </a:lnTo>
              </a:path>
            </a:pathLst>
          </a:custGeom>
          <a:ln w="63500">
            <a:solidFill>
              <a:srgbClr val="347BB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9359845" y="1213189"/>
            <a:ext cx="1332230" cy="1332230"/>
          </a:xfrm>
          <a:custGeom>
            <a:avLst/>
            <a:gdLst/>
            <a:ahLst/>
            <a:cxnLst/>
            <a:rect l="l" t="t" r="r" b="b"/>
            <a:pathLst>
              <a:path w="1332229" h="1332230">
                <a:moveTo>
                  <a:pt x="0" y="1332157"/>
                </a:moveTo>
                <a:lnTo>
                  <a:pt x="1332157" y="0"/>
                </a:lnTo>
              </a:path>
            </a:pathLst>
          </a:custGeom>
          <a:ln w="63500">
            <a:solidFill>
              <a:srgbClr val="347BB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8835623" y="272766"/>
            <a:ext cx="1748789" cy="1748789"/>
          </a:xfrm>
          <a:custGeom>
            <a:avLst/>
            <a:gdLst/>
            <a:ahLst/>
            <a:cxnLst/>
            <a:rect l="l" t="t" r="r" b="b"/>
            <a:pathLst>
              <a:path w="1748790" h="1748789">
                <a:moveTo>
                  <a:pt x="0" y="1748358"/>
                </a:moveTo>
                <a:lnTo>
                  <a:pt x="1748358" y="0"/>
                </a:lnTo>
              </a:path>
            </a:pathLst>
          </a:custGeom>
          <a:ln w="63500">
            <a:solidFill>
              <a:srgbClr val="347BB4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5" name="object 25"/>
          <p:cNvSpPr/>
          <p:nvPr/>
        </p:nvSpPr>
        <p:spPr>
          <a:xfrm>
            <a:off x="9176265" y="26920"/>
            <a:ext cx="902969" cy="902969"/>
          </a:xfrm>
          <a:custGeom>
            <a:avLst/>
            <a:gdLst/>
            <a:ahLst/>
            <a:cxnLst/>
            <a:rect l="l" t="t" r="r" b="b"/>
            <a:pathLst>
              <a:path w="902970" h="902969">
                <a:moveTo>
                  <a:pt x="451484" y="0"/>
                </a:moveTo>
                <a:lnTo>
                  <a:pt x="0" y="451484"/>
                </a:lnTo>
                <a:lnTo>
                  <a:pt x="451484" y="902969"/>
                </a:lnTo>
                <a:lnTo>
                  <a:pt x="902957" y="451484"/>
                </a:lnTo>
                <a:lnTo>
                  <a:pt x="451484" y="0"/>
                </a:lnTo>
                <a:close/>
              </a:path>
            </a:pathLst>
          </a:custGeom>
          <a:solidFill>
            <a:srgbClr val="F15B6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9176265" y="26920"/>
            <a:ext cx="902969" cy="902969"/>
          </a:xfrm>
          <a:custGeom>
            <a:avLst/>
            <a:gdLst/>
            <a:ahLst/>
            <a:cxnLst/>
            <a:rect l="l" t="t" r="r" b="b"/>
            <a:pathLst>
              <a:path w="902970" h="902969">
                <a:moveTo>
                  <a:pt x="0" y="451484"/>
                </a:moveTo>
                <a:lnTo>
                  <a:pt x="451484" y="902969"/>
                </a:lnTo>
                <a:lnTo>
                  <a:pt x="902957" y="451484"/>
                </a:lnTo>
                <a:lnTo>
                  <a:pt x="451484" y="0"/>
                </a:lnTo>
                <a:lnTo>
                  <a:pt x="0" y="451484"/>
                </a:lnTo>
                <a:close/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0" y="1239998"/>
            <a:ext cx="964565" cy="1364615"/>
          </a:xfrm>
          <a:custGeom>
            <a:avLst/>
            <a:gdLst/>
            <a:ahLst/>
            <a:cxnLst/>
            <a:rect l="l" t="t" r="r" b="b"/>
            <a:pathLst>
              <a:path w="964565" h="1364614">
                <a:moveTo>
                  <a:pt x="281851" y="0"/>
                </a:moveTo>
                <a:lnTo>
                  <a:pt x="0" y="281851"/>
                </a:lnTo>
                <a:lnTo>
                  <a:pt x="0" y="1161440"/>
                </a:lnTo>
                <a:lnTo>
                  <a:pt x="281851" y="1364233"/>
                </a:lnTo>
                <a:lnTo>
                  <a:pt x="963955" y="682129"/>
                </a:lnTo>
                <a:lnTo>
                  <a:pt x="281851" y="0"/>
                </a:lnTo>
                <a:close/>
              </a:path>
            </a:pathLst>
          </a:custGeom>
          <a:solidFill>
            <a:srgbClr val="367C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0" y="1220796"/>
            <a:ext cx="983615" cy="1402715"/>
          </a:xfrm>
          <a:custGeom>
            <a:avLst/>
            <a:gdLst/>
            <a:ahLst/>
            <a:cxnLst/>
            <a:rect l="l" t="t" r="r" b="b"/>
            <a:pathLst>
              <a:path w="983615" h="1402714">
                <a:moveTo>
                  <a:pt x="281863" y="0"/>
                </a:moveTo>
                <a:lnTo>
                  <a:pt x="0" y="281851"/>
                </a:lnTo>
                <a:lnTo>
                  <a:pt x="0" y="320281"/>
                </a:lnTo>
                <a:lnTo>
                  <a:pt x="281863" y="38417"/>
                </a:lnTo>
                <a:lnTo>
                  <a:pt x="944753" y="701332"/>
                </a:lnTo>
                <a:lnTo>
                  <a:pt x="281863" y="1364221"/>
                </a:lnTo>
                <a:lnTo>
                  <a:pt x="0" y="1082357"/>
                </a:lnTo>
                <a:lnTo>
                  <a:pt x="0" y="1120774"/>
                </a:lnTo>
                <a:lnTo>
                  <a:pt x="281863" y="1402638"/>
                </a:lnTo>
                <a:lnTo>
                  <a:pt x="983183" y="701332"/>
                </a:lnTo>
                <a:lnTo>
                  <a:pt x="28186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0" y="2069762"/>
            <a:ext cx="589915" cy="1179830"/>
          </a:xfrm>
          <a:custGeom>
            <a:avLst/>
            <a:gdLst/>
            <a:ahLst/>
            <a:cxnLst/>
            <a:rect l="l" t="t" r="r" b="b"/>
            <a:pathLst>
              <a:path w="589915" h="1179830">
                <a:moveTo>
                  <a:pt x="0" y="0"/>
                </a:moveTo>
                <a:lnTo>
                  <a:pt x="0" y="1179512"/>
                </a:lnTo>
                <a:lnTo>
                  <a:pt x="589762" y="589762"/>
                </a:lnTo>
                <a:lnTo>
                  <a:pt x="0" y="0"/>
                </a:lnTo>
                <a:close/>
              </a:path>
            </a:pathLst>
          </a:custGeom>
          <a:solidFill>
            <a:srgbClr val="F15B6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0" y="2050549"/>
            <a:ext cx="609600" cy="1218565"/>
          </a:xfrm>
          <a:custGeom>
            <a:avLst/>
            <a:gdLst/>
            <a:ahLst/>
            <a:cxnLst/>
            <a:rect l="l" t="t" r="r" b="b"/>
            <a:pathLst>
              <a:path w="609600" h="1218564">
                <a:moveTo>
                  <a:pt x="0" y="0"/>
                </a:moveTo>
                <a:lnTo>
                  <a:pt x="0" y="38430"/>
                </a:lnTo>
                <a:lnTo>
                  <a:pt x="570534" y="608977"/>
                </a:lnTo>
                <a:lnTo>
                  <a:pt x="0" y="1179512"/>
                </a:lnTo>
                <a:lnTo>
                  <a:pt x="0" y="1217955"/>
                </a:lnTo>
                <a:lnTo>
                  <a:pt x="608977" y="608977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250272" y="214944"/>
            <a:ext cx="4421505" cy="7165340"/>
          </a:xfrm>
          <a:custGeom>
            <a:avLst/>
            <a:gdLst/>
            <a:ahLst/>
            <a:cxnLst/>
            <a:rect l="l" t="t" r="r" b="b"/>
            <a:pathLst>
              <a:path w="4421505" h="7165340">
                <a:moveTo>
                  <a:pt x="54356" y="0"/>
                </a:moveTo>
                <a:lnTo>
                  <a:pt x="0" y="0"/>
                </a:lnTo>
                <a:lnTo>
                  <a:pt x="0" y="6691985"/>
                </a:lnTo>
                <a:lnTo>
                  <a:pt x="473087" y="7165060"/>
                </a:lnTo>
                <a:lnTo>
                  <a:pt x="4421022" y="7165060"/>
                </a:lnTo>
                <a:lnTo>
                  <a:pt x="4421022" y="7110704"/>
                </a:lnTo>
                <a:lnTo>
                  <a:pt x="495592" y="7110704"/>
                </a:lnTo>
                <a:lnTo>
                  <a:pt x="54356" y="6669455"/>
                </a:lnTo>
                <a:lnTo>
                  <a:pt x="54356" y="0"/>
                </a:lnTo>
                <a:close/>
              </a:path>
            </a:pathLst>
          </a:custGeom>
          <a:solidFill>
            <a:srgbClr val="367C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366337" y="459527"/>
            <a:ext cx="3947795" cy="6807200"/>
          </a:xfrm>
          <a:custGeom>
            <a:avLst/>
            <a:gdLst/>
            <a:ahLst/>
            <a:cxnLst/>
            <a:rect l="l" t="t" r="r" b="b"/>
            <a:pathLst>
              <a:path w="3947795" h="6807200">
                <a:moveTo>
                  <a:pt x="40767" y="0"/>
                </a:moveTo>
                <a:lnTo>
                  <a:pt x="0" y="0"/>
                </a:lnTo>
                <a:lnTo>
                  <a:pt x="0" y="6392532"/>
                </a:lnTo>
                <a:lnTo>
                  <a:pt x="414375" y="6806920"/>
                </a:lnTo>
                <a:lnTo>
                  <a:pt x="3947680" y="6806920"/>
                </a:lnTo>
                <a:lnTo>
                  <a:pt x="3947680" y="6766153"/>
                </a:lnTo>
                <a:lnTo>
                  <a:pt x="431253" y="6766153"/>
                </a:lnTo>
                <a:lnTo>
                  <a:pt x="40767" y="6375654"/>
                </a:lnTo>
                <a:lnTo>
                  <a:pt x="40767" y="0"/>
                </a:lnTo>
                <a:close/>
              </a:path>
            </a:pathLst>
          </a:custGeom>
          <a:solidFill>
            <a:srgbClr val="F15B6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t>16</a:t>
            </a:fld>
            <a:endParaRPr lang="ru-RU"/>
          </a:p>
        </p:txBody>
      </p:sp>
      <p:sp>
        <p:nvSpPr>
          <p:cNvPr id="36" name="TextBox 35"/>
          <p:cNvSpPr txBox="1"/>
          <p:nvPr/>
        </p:nvSpPr>
        <p:spPr>
          <a:xfrm>
            <a:off x="1137613" y="924954"/>
            <a:ext cx="5360794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2800" b="1" i="0" u="none" strike="noStrike" kern="0" cap="none" spc="0" normalizeH="0" baseline="0" noProof="0" dirty="0">
                <a:ln>
                  <a:noFill/>
                </a:ln>
                <a:solidFill>
                  <a:srgbClr val="367CB4"/>
                </a:solidFill>
                <a:effectLst/>
                <a:uLnTx/>
                <a:uFillTx/>
                <a:latin typeface="Lato-Black"/>
                <a:ea typeface="+mj-ea"/>
              </a:rPr>
              <a:t>Алгоритм действий при обнаружении взрывоопасного предмета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1565414" y="2677353"/>
            <a:ext cx="7426997" cy="33650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dirty="0"/>
              <a:t>Остановись!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dirty="0"/>
              <a:t>Осмотрись!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dirty="0"/>
              <a:t>Не торопись и не паникуй!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dirty="0"/>
              <a:t>Запомни местность!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dirty="0"/>
              <a:t>Выходи тем же путем, которым пришли!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dirty="0"/>
              <a:t>Осмотри место, куда собираешься наступить!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dirty="0"/>
              <a:t>После выхода в безопасное место сообщи в МЧС либо службы, которые отвечают за безопасность!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824115" y="655798"/>
            <a:ext cx="556895" cy="642620"/>
            <a:chOff x="6824115" y="655798"/>
            <a:chExt cx="556895" cy="642620"/>
          </a:xfrm>
        </p:grpSpPr>
        <p:pic>
          <p:nvPicPr>
            <p:cNvPr id="3" name="object 3"/>
            <p:cNvPicPr/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24115" y="947837"/>
              <a:ext cx="163918" cy="237375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6824119" y="721767"/>
              <a:ext cx="164465" cy="284480"/>
            </a:xfrm>
            <a:custGeom>
              <a:avLst/>
              <a:gdLst/>
              <a:ahLst/>
              <a:cxnLst/>
              <a:rect l="l" t="t" r="r" b="b"/>
              <a:pathLst>
                <a:path w="164465" h="284480">
                  <a:moveTo>
                    <a:pt x="163918" y="0"/>
                  </a:moveTo>
                  <a:lnTo>
                    <a:pt x="0" y="94640"/>
                  </a:lnTo>
                  <a:lnTo>
                    <a:pt x="0" y="283908"/>
                  </a:lnTo>
                  <a:lnTo>
                    <a:pt x="15331" y="275056"/>
                  </a:lnTo>
                  <a:lnTo>
                    <a:pt x="5118" y="275056"/>
                  </a:lnTo>
                  <a:lnTo>
                    <a:pt x="5118" y="97574"/>
                  </a:lnTo>
                  <a:lnTo>
                    <a:pt x="158800" y="8851"/>
                  </a:lnTo>
                  <a:lnTo>
                    <a:pt x="163918" y="8851"/>
                  </a:lnTo>
                  <a:lnTo>
                    <a:pt x="163918" y="0"/>
                  </a:lnTo>
                  <a:close/>
                </a:path>
                <a:path w="164465" h="284480">
                  <a:moveTo>
                    <a:pt x="163918" y="8851"/>
                  </a:moveTo>
                  <a:lnTo>
                    <a:pt x="158800" y="8851"/>
                  </a:lnTo>
                  <a:lnTo>
                    <a:pt x="158800" y="186308"/>
                  </a:lnTo>
                  <a:lnTo>
                    <a:pt x="5118" y="275056"/>
                  </a:lnTo>
                  <a:lnTo>
                    <a:pt x="15331" y="275056"/>
                  </a:lnTo>
                  <a:lnTo>
                    <a:pt x="163918" y="189268"/>
                  </a:lnTo>
                  <a:lnTo>
                    <a:pt x="163918" y="8851"/>
                  </a:lnTo>
                  <a:close/>
                </a:path>
              </a:pathLst>
            </a:custGeom>
            <a:solidFill>
              <a:srgbClr val="81868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938408" y="1061416"/>
              <a:ext cx="246316" cy="236842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19897" y="655798"/>
              <a:ext cx="360613" cy="350391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22465" y="952271"/>
              <a:ext cx="141224" cy="163067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7216604" y="948375"/>
              <a:ext cx="164465" cy="284480"/>
            </a:xfrm>
            <a:custGeom>
              <a:avLst/>
              <a:gdLst/>
              <a:ahLst/>
              <a:cxnLst/>
              <a:rect l="l" t="t" r="r" b="b"/>
              <a:pathLst>
                <a:path w="164465" h="284480">
                  <a:moveTo>
                    <a:pt x="163906" y="0"/>
                  </a:moveTo>
                  <a:lnTo>
                    <a:pt x="0" y="94627"/>
                  </a:lnTo>
                  <a:lnTo>
                    <a:pt x="0" y="283921"/>
                  </a:lnTo>
                  <a:lnTo>
                    <a:pt x="15328" y="275069"/>
                  </a:lnTo>
                  <a:lnTo>
                    <a:pt x="5118" y="275069"/>
                  </a:lnTo>
                  <a:lnTo>
                    <a:pt x="5118" y="97574"/>
                  </a:lnTo>
                  <a:lnTo>
                    <a:pt x="158800" y="8839"/>
                  </a:lnTo>
                  <a:lnTo>
                    <a:pt x="163906" y="8839"/>
                  </a:lnTo>
                  <a:lnTo>
                    <a:pt x="163906" y="0"/>
                  </a:lnTo>
                  <a:close/>
                </a:path>
                <a:path w="164465" h="284480">
                  <a:moveTo>
                    <a:pt x="163906" y="8839"/>
                  </a:moveTo>
                  <a:lnTo>
                    <a:pt x="158800" y="8839"/>
                  </a:lnTo>
                  <a:lnTo>
                    <a:pt x="158800" y="186321"/>
                  </a:lnTo>
                  <a:lnTo>
                    <a:pt x="5118" y="275069"/>
                  </a:lnTo>
                  <a:lnTo>
                    <a:pt x="15328" y="275069"/>
                  </a:lnTo>
                  <a:lnTo>
                    <a:pt x="163906" y="189268"/>
                  </a:lnTo>
                  <a:lnTo>
                    <a:pt x="163906" y="8839"/>
                  </a:lnTo>
                  <a:close/>
                </a:path>
              </a:pathLst>
            </a:custGeom>
            <a:solidFill>
              <a:srgbClr val="81868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40943" y="838695"/>
              <a:ext cx="141224" cy="163067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106475" y="838695"/>
              <a:ext cx="75691" cy="163067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22465" y="990168"/>
              <a:ext cx="141224" cy="125171"/>
            </a:xfrm>
            <a:prstGeom prst="rect">
              <a:avLst/>
            </a:prstGeom>
          </p:spPr>
        </p:pic>
      </p:grpSp>
      <p:pic>
        <p:nvPicPr>
          <p:cNvPr id="12" name="object 12"/>
          <p:cNvPicPr/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10309" y="715558"/>
            <a:ext cx="1223518" cy="536481"/>
          </a:xfrm>
          <a:prstGeom prst="rect">
            <a:avLst/>
          </a:prstGeom>
        </p:spPr>
      </p:pic>
      <p:sp>
        <p:nvSpPr>
          <p:cNvPr id="15" name="object 15"/>
          <p:cNvSpPr/>
          <p:nvPr/>
        </p:nvSpPr>
        <p:spPr>
          <a:xfrm>
            <a:off x="9709326" y="1912151"/>
            <a:ext cx="982980" cy="982980"/>
          </a:xfrm>
          <a:custGeom>
            <a:avLst/>
            <a:gdLst/>
            <a:ahLst/>
            <a:cxnLst/>
            <a:rect l="l" t="t" r="r" b="b"/>
            <a:pathLst>
              <a:path w="982979" h="982980">
                <a:moveTo>
                  <a:pt x="0" y="982676"/>
                </a:moveTo>
                <a:lnTo>
                  <a:pt x="982676" y="0"/>
                </a:lnTo>
              </a:path>
            </a:pathLst>
          </a:custGeom>
          <a:ln w="63500">
            <a:solidFill>
              <a:srgbClr val="347BB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8660884" y="98026"/>
            <a:ext cx="1748789" cy="1748789"/>
          </a:xfrm>
          <a:custGeom>
            <a:avLst/>
            <a:gdLst/>
            <a:ahLst/>
            <a:cxnLst/>
            <a:rect l="l" t="t" r="r" b="b"/>
            <a:pathLst>
              <a:path w="1748790" h="1748789">
                <a:moveTo>
                  <a:pt x="0" y="1748358"/>
                </a:moveTo>
                <a:lnTo>
                  <a:pt x="1748358" y="0"/>
                </a:lnTo>
              </a:path>
            </a:pathLst>
          </a:custGeom>
          <a:ln w="63500">
            <a:solidFill>
              <a:srgbClr val="347BB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9185104" y="863707"/>
            <a:ext cx="1507490" cy="1507490"/>
          </a:xfrm>
          <a:custGeom>
            <a:avLst/>
            <a:gdLst/>
            <a:ahLst/>
            <a:cxnLst/>
            <a:rect l="l" t="t" r="r" b="b"/>
            <a:pathLst>
              <a:path w="1507490" h="1507489">
                <a:moveTo>
                  <a:pt x="0" y="1506898"/>
                </a:moveTo>
                <a:lnTo>
                  <a:pt x="1506898" y="0"/>
                </a:lnTo>
              </a:path>
            </a:pathLst>
          </a:custGeom>
          <a:ln w="63500">
            <a:solidFill>
              <a:srgbClr val="347BB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9534585" y="1562670"/>
            <a:ext cx="1157605" cy="1157605"/>
          </a:xfrm>
          <a:custGeom>
            <a:avLst/>
            <a:gdLst/>
            <a:ahLst/>
            <a:cxnLst/>
            <a:rect l="l" t="t" r="r" b="b"/>
            <a:pathLst>
              <a:path w="1157604" h="1157605">
                <a:moveTo>
                  <a:pt x="0" y="1157416"/>
                </a:moveTo>
                <a:lnTo>
                  <a:pt x="1157416" y="0"/>
                </a:lnTo>
              </a:path>
            </a:pathLst>
          </a:custGeom>
          <a:ln w="63500">
            <a:solidFill>
              <a:srgbClr val="347BB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8486142" y="0"/>
            <a:ext cx="1671955" cy="1671955"/>
          </a:xfrm>
          <a:custGeom>
            <a:avLst/>
            <a:gdLst/>
            <a:ahLst/>
            <a:cxnLst/>
            <a:rect l="l" t="t" r="r" b="b"/>
            <a:pathLst>
              <a:path w="1671954" h="1671955">
                <a:moveTo>
                  <a:pt x="0" y="1671643"/>
                </a:moveTo>
                <a:lnTo>
                  <a:pt x="1671643" y="0"/>
                </a:lnTo>
              </a:path>
            </a:pathLst>
          </a:custGeom>
          <a:ln w="63500">
            <a:solidFill>
              <a:srgbClr val="347BB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9010364" y="514226"/>
            <a:ext cx="1682114" cy="1682114"/>
          </a:xfrm>
          <a:custGeom>
            <a:avLst/>
            <a:gdLst/>
            <a:ahLst/>
            <a:cxnLst/>
            <a:rect l="l" t="t" r="r" b="b"/>
            <a:pathLst>
              <a:path w="1682115" h="1682114">
                <a:moveTo>
                  <a:pt x="0" y="1681639"/>
                </a:moveTo>
                <a:lnTo>
                  <a:pt x="1681639" y="0"/>
                </a:lnTo>
              </a:path>
            </a:pathLst>
          </a:custGeom>
          <a:ln w="63500">
            <a:solidFill>
              <a:srgbClr val="347BB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9359845" y="1213189"/>
            <a:ext cx="1332230" cy="1332230"/>
          </a:xfrm>
          <a:custGeom>
            <a:avLst/>
            <a:gdLst/>
            <a:ahLst/>
            <a:cxnLst/>
            <a:rect l="l" t="t" r="r" b="b"/>
            <a:pathLst>
              <a:path w="1332229" h="1332230">
                <a:moveTo>
                  <a:pt x="0" y="1332157"/>
                </a:moveTo>
                <a:lnTo>
                  <a:pt x="1332157" y="0"/>
                </a:lnTo>
              </a:path>
            </a:pathLst>
          </a:custGeom>
          <a:ln w="63500">
            <a:solidFill>
              <a:srgbClr val="347BB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8835623" y="272766"/>
            <a:ext cx="1748789" cy="1748789"/>
          </a:xfrm>
          <a:custGeom>
            <a:avLst/>
            <a:gdLst/>
            <a:ahLst/>
            <a:cxnLst/>
            <a:rect l="l" t="t" r="r" b="b"/>
            <a:pathLst>
              <a:path w="1748790" h="1748789">
                <a:moveTo>
                  <a:pt x="0" y="1748358"/>
                </a:moveTo>
                <a:lnTo>
                  <a:pt x="1748358" y="0"/>
                </a:lnTo>
              </a:path>
            </a:pathLst>
          </a:custGeom>
          <a:ln w="63500">
            <a:solidFill>
              <a:srgbClr val="347BB4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5" name="object 25"/>
          <p:cNvSpPr/>
          <p:nvPr/>
        </p:nvSpPr>
        <p:spPr>
          <a:xfrm>
            <a:off x="9176265" y="26920"/>
            <a:ext cx="902969" cy="902969"/>
          </a:xfrm>
          <a:custGeom>
            <a:avLst/>
            <a:gdLst/>
            <a:ahLst/>
            <a:cxnLst/>
            <a:rect l="l" t="t" r="r" b="b"/>
            <a:pathLst>
              <a:path w="902970" h="902969">
                <a:moveTo>
                  <a:pt x="451484" y="0"/>
                </a:moveTo>
                <a:lnTo>
                  <a:pt x="0" y="451484"/>
                </a:lnTo>
                <a:lnTo>
                  <a:pt x="451484" y="902969"/>
                </a:lnTo>
                <a:lnTo>
                  <a:pt x="902957" y="451484"/>
                </a:lnTo>
                <a:lnTo>
                  <a:pt x="451484" y="0"/>
                </a:lnTo>
                <a:close/>
              </a:path>
            </a:pathLst>
          </a:custGeom>
          <a:solidFill>
            <a:srgbClr val="F15B6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9176265" y="26920"/>
            <a:ext cx="902969" cy="902969"/>
          </a:xfrm>
          <a:custGeom>
            <a:avLst/>
            <a:gdLst/>
            <a:ahLst/>
            <a:cxnLst/>
            <a:rect l="l" t="t" r="r" b="b"/>
            <a:pathLst>
              <a:path w="902970" h="902969">
                <a:moveTo>
                  <a:pt x="0" y="451484"/>
                </a:moveTo>
                <a:lnTo>
                  <a:pt x="451484" y="902969"/>
                </a:lnTo>
                <a:lnTo>
                  <a:pt x="902957" y="451484"/>
                </a:lnTo>
                <a:lnTo>
                  <a:pt x="451484" y="0"/>
                </a:lnTo>
                <a:lnTo>
                  <a:pt x="0" y="451484"/>
                </a:lnTo>
                <a:close/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0" y="1239998"/>
            <a:ext cx="964565" cy="1364615"/>
          </a:xfrm>
          <a:custGeom>
            <a:avLst/>
            <a:gdLst/>
            <a:ahLst/>
            <a:cxnLst/>
            <a:rect l="l" t="t" r="r" b="b"/>
            <a:pathLst>
              <a:path w="964565" h="1364614">
                <a:moveTo>
                  <a:pt x="281851" y="0"/>
                </a:moveTo>
                <a:lnTo>
                  <a:pt x="0" y="281851"/>
                </a:lnTo>
                <a:lnTo>
                  <a:pt x="0" y="1161440"/>
                </a:lnTo>
                <a:lnTo>
                  <a:pt x="281851" y="1364233"/>
                </a:lnTo>
                <a:lnTo>
                  <a:pt x="963955" y="682129"/>
                </a:lnTo>
                <a:lnTo>
                  <a:pt x="281851" y="0"/>
                </a:lnTo>
                <a:close/>
              </a:path>
            </a:pathLst>
          </a:custGeom>
          <a:solidFill>
            <a:srgbClr val="367C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0" y="1220796"/>
            <a:ext cx="983615" cy="1402715"/>
          </a:xfrm>
          <a:custGeom>
            <a:avLst/>
            <a:gdLst/>
            <a:ahLst/>
            <a:cxnLst/>
            <a:rect l="l" t="t" r="r" b="b"/>
            <a:pathLst>
              <a:path w="983615" h="1402714">
                <a:moveTo>
                  <a:pt x="281863" y="0"/>
                </a:moveTo>
                <a:lnTo>
                  <a:pt x="0" y="281851"/>
                </a:lnTo>
                <a:lnTo>
                  <a:pt x="0" y="320281"/>
                </a:lnTo>
                <a:lnTo>
                  <a:pt x="281863" y="38417"/>
                </a:lnTo>
                <a:lnTo>
                  <a:pt x="944753" y="701332"/>
                </a:lnTo>
                <a:lnTo>
                  <a:pt x="281863" y="1364221"/>
                </a:lnTo>
                <a:lnTo>
                  <a:pt x="0" y="1082357"/>
                </a:lnTo>
                <a:lnTo>
                  <a:pt x="0" y="1120774"/>
                </a:lnTo>
                <a:lnTo>
                  <a:pt x="281863" y="1402638"/>
                </a:lnTo>
                <a:lnTo>
                  <a:pt x="983183" y="701332"/>
                </a:lnTo>
                <a:lnTo>
                  <a:pt x="28186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0" y="2069762"/>
            <a:ext cx="589915" cy="1179830"/>
          </a:xfrm>
          <a:custGeom>
            <a:avLst/>
            <a:gdLst/>
            <a:ahLst/>
            <a:cxnLst/>
            <a:rect l="l" t="t" r="r" b="b"/>
            <a:pathLst>
              <a:path w="589915" h="1179830">
                <a:moveTo>
                  <a:pt x="0" y="0"/>
                </a:moveTo>
                <a:lnTo>
                  <a:pt x="0" y="1179512"/>
                </a:lnTo>
                <a:lnTo>
                  <a:pt x="589762" y="589762"/>
                </a:lnTo>
                <a:lnTo>
                  <a:pt x="0" y="0"/>
                </a:lnTo>
                <a:close/>
              </a:path>
            </a:pathLst>
          </a:custGeom>
          <a:solidFill>
            <a:srgbClr val="F15B6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0" y="2050549"/>
            <a:ext cx="609600" cy="1218565"/>
          </a:xfrm>
          <a:custGeom>
            <a:avLst/>
            <a:gdLst/>
            <a:ahLst/>
            <a:cxnLst/>
            <a:rect l="l" t="t" r="r" b="b"/>
            <a:pathLst>
              <a:path w="609600" h="1218564">
                <a:moveTo>
                  <a:pt x="0" y="0"/>
                </a:moveTo>
                <a:lnTo>
                  <a:pt x="0" y="38430"/>
                </a:lnTo>
                <a:lnTo>
                  <a:pt x="570534" y="608977"/>
                </a:lnTo>
                <a:lnTo>
                  <a:pt x="0" y="1179512"/>
                </a:lnTo>
                <a:lnTo>
                  <a:pt x="0" y="1217955"/>
                </a:lnTo>
                <a:lnTo>
                  <a:pt x="608977" y="608977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250272" y="214944"/>
            <a:ext cx="4421505" cy="7165340"/>
          </a:xfrm>
          <a:custGeom>
            <a:avLst/>
            <a:gdLst/>
            <a:ahLst/>
            <a:cxnLst/>
            <a:rect l="l" t="t" r="r" b="b"/>
            <a:pathLst>
              <a:path w="4421505" h="7165340">
                <a:moveTo>
                  <a:pt x="54356" y="0"/>
                </a:moveTo>
                <a:lnTo>
                  <a:pt x="0" y="0"/>
                </a:lnTo>
                <a:lnTo>
                  <a:pt x="0" y="6691985"/>
                </a:lnTo>
                <a:lnTo>
                  <a:pt x="473087" y="7165060"/>
                </a:lnTo>
                <a:lnTo>
                  <a:pt x="4421022" y="7165060"/>
                </a:lnTo>
                <a:lnTo>
                  <a:pt x="4421022" y="7110704"/>
                </a:lnTo>
                <a:lnTo>
                  <a:pt x="495592" y="7110704"/>
                </a:lnTo>
                <a:lnTo>
                  <a:pt x="54356" y="6669455"/>
                </a:lnTo>
                <a:lnTo>
                  <a:pt x="54356" y="0"/>
                </a:lnTo>
                <a:close/>
              </a:path>
            </a:pathLst>
          </a:custGeom>
          <a:solidFill>
            <a:srgbClr val="367C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366337" y="459527"/>
            <a:ext cx="3947795" cy="6807200"/>
          </a:xfrm>
          <a:custGeom>
            <a:avLst/>
            <a:gdLst/>
            <a:ahLst/>
            <a:cxnLst/>
            <a:rect l="l" t="t" r="r" b="b"/>
            <a:pathLst>
              <a:path w="3947795" h="6807200">
                <a:moveTo>
                  <a:pt x="40767" y="0"/>
                </a:moveTo>
                <a:lnTo>
                  <a:pt x="0" y="0"/>
                </a:lnTo>
                <a:lnTo>
                  <a:pt x="0" y="6392532"/>
                </a:lnTo>
                <a:lnTo>
                  <a:pt x="414375" y="6806920"/>
                </a:lnTo>
                <a:lnTo>
                  <a:pt x="3947680" y="6806920"/>
                </a:lnTo>
                <a:lnTo>
                  <a:pt x="3947680" y="6766153"/>
                </a:lnTo>
                <a:lnTo>
                  <a:pt x="431253" y="6766153"/>
                </a:lnTo>
                <a:lnTo>
                  <a:pt x="40767" y="6375654"/>
                </a:lnTo>
                <a:lnTo>
                  <a:pt x="40767" y="0"/>
                </a:lnTo>
                <a:close/>
              </a:path>
            </a:pathLst>
          </a:custGeom>
          <a:solidFill>
            <a:srgbClr val="F15B6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t>17</a:t>
            </a:fld>
            <a:endParaRPr lang="ru-RU"/>
          </a:p>
        </p:txBody>
      </p:sp>
      <p:sp>
        <p:nvSpPr>
          <p:cNvPr id="36" name="TextBox 35"/>
          <p:cNvSpPr txBox="1"/>
          <p:nvPr/>
        </p:nvSpPr>
        <p:spPr>
          <a:xfrm>
            <a:off x="1214115" y="602097"/>
            <a:ext cx="536079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ru-RU" sz="2800" b="1" i="0" u="none" strike="noStrike" kern="0" cap="none" spc="0" normalizeH="0" baseline="0" noProof="0" dirty="0">
                <a:ln>
                  <a:noFill/>
                </a:ln>
                <a:solidFill>
                  <a:srgbClr val="367CB4"/>
                </a:solidFill>
                <a:effectLst/>
                <a:uLnTx/>
                <a:uFillTx/>
                <a:latin typeface="Lato-Black"/>
                <a:ea typeface="+mj-ea"/>
              </a:rPr>
              <a:t>Категорически запрещается</a:t>
            </a:r>
            <a:endParaRPr lang="ru-RU" dirty="0"/>
          </a:p>
        </p:txBody>
      </p:sp>
      <p:sp>
        <p:nvSpPr>
          <p:cNvPr id="38" name="TextBox 37"/>
          <p:cNvSpPr txBox="1"/>
          <p:nvPr/>
        </p:nvSpPr>
        <p:spPr>
          <a:xfrm>
            <a:off x="1423010" y="1617452"/>
            <a:ext cx="6811556" cy="37805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dirty="0"/>
              <a:t>касаться неизвестных устройств;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dirty="0"/>
              <a:t>передвигать их;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dirty="0"/>
              <a:t>пытаться разобрать;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dirty="0"/>
              <a:t>накрывать чем-нибудь;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dirty="0"/>
              <a:t>заносить в помещение;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dirty="0"/>
              <a:t>ударять по ним;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dirty="0"/>
              <a:t>бросать в водоемы;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dirty="0"/>
              <a:t>разжигать рядом костер или бросать в них предметы;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dirty="0"/>
              <a:t>закапывать их в землю.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1190808" y="5717168"/>
            <a:ext cx="8704585" cy="5959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07000"/>
              </a:lnSpc>
            </a:pPr>
            <a:r>
              <a:rPr lang="ru-RU" sz="32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Не приближайтесь к неизвестным предметам!</a:t>
            </a:r>
            <a:endParaRPr lang="ru-RU" sz="3200" b="1" dirty="0">
              <a:solidFill>
                <a:srgbClr val="C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824115" y="655798"/>
            <a:ext cx="556895" cy="642620"/>
            <a:chOff x="6824115" y="655798"/>
            <a:chExt cx="556895" cy="642620"/>
          </a:xfrm>
        </p:grpSpPr>
        <p:pic>
          <p:nvPicPr>
            <p:cNvPr id="3" name="object 3"/>
            <p:cNvPicPr/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24115" y="947837"/>
              <a:ext cx="163918" cy="237375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6824119" y="721767"/>
              <a:ext cx="164465" cy="284480"/>
            </a:xfrm>
            <a:custGeom>
              <a:avLst/>
              <a:gdLst/>
              <a:ahLst/>
              <a:cxnLst/>
              <a:rect l="l" t="t" r="r" b="b"/>
              <a:pathLst>
                <a:path w="164465" h="284480">
                  <a:moveTo>
                    <a:pt x="163918" y="0"/>
                  </a:moveTo>
                  <a:lnTo>
                    <a:pt x="0" y="94640"/>
                  </a:lnTo>
                  <a:lnTo>
                    <a:pt x="0" y="283908"/>
                  </a:lnTo>
                  <a:lnTo>
                    <a:pt x="15331" y="275056"/>
                  </a:lnTo>
                  <a:lnTo>
                    <a:pt x="5118" y="275056"/>
                  </a:lnTo>
                  <a:lnTo>
                    <a:pt x="5118" y="97574"/>
                  </a:lnTo>
                  <a:lnTo>
                    <a:pt x="158800" y="8851"/>
                  </a:lnTo>
                  <a:lnTo>
                    <a:pt x="163918" y="8851"/>
                  </a:lnTo>
                  <a:lnTo>
                    <a:pt x="163918" y="0"/>
                  </a:lnTo>
                  <a:close/>
                </a:path>
                <a:path w="164465" h="284480">
                  <a:moveTo>
                    <a:pt x="163918" y="8851"/>
                  </a:moveTo>
                  <a:lnTo>
                    <a:pt x="158800" y="8851"/>
                  </a:lnTo>
                  <a:lnTo>
                    <a:pt x="158800" y="186308"/>
                  </a:lnTo>
                  <a:lnTo>
                    <a:pt x="5118" y="275056"/>
                  </a:lnTo>
                  <a:lnTo>
                    <a:pt x="15331" y="275056"/>
                  </a:lnTo>
                  <a:lnTo>
                    <a:pt x="163918" y="189268"/>
                  </a:lnTo>
                  <a:lnTo>
                    <a:pt x="163918" y="8851"/>
                  </a:lnTo>
                  <a:close/>
                </a:path>
              </a:pathLst>
            </a:custGeom>
            <a:solidFill>
              <a:srgbClr val="81868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938408" y="1061416"/>
              <a:ext cx="246316" cy="236842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19897" y="655798"/>
              <a:ext cx="360613" cy="350391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22465" y="952271"/>
              <a:ext cx="141224" cy="163067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7216604" y="948375"/>
              <a:ext cx="164465" cy="284480"/>
            </a:xfrm>
            <a:custGeom>
              <a:avLst/>
              <a:gdLst/>
              <a:ahLst/>
              <a:cxnLst/>
              <a:rect l="l" t="t" r="r" b="b"/>
              <a:pathLst>
                <a:path w="164465" h="284480">
                  <a:moveTo>
                    <a:pt x="163906" y="0"/>
                  </a:moveTo>
                  <a:lnTo>
                    <a:pt x="0" y="94627"/>
                  </a:lnTo>
                  <a:lnTo>
                    <a:pt x="0" y="283921"/>
                  </a:lnTo>
                  <a:lnTo>
                    <a:pt x="15328" y="275069"/>
                  </a:lnTo>
                  <a:lnTo>
                    <a:pt x="5118" y="275069"/>
                  </a:lnTo>
                  <a:lnTo>
                    <a:pt x="5118" y="97574"/>
                  </a:lnTo>
                  <a:lnTo>
                    <a:pt x="158800" y="8839"/>
                  </a:lnTo>
                  <a:lnTo>
                    <a:pt x="163906" y="8839"/>
                  </a:lnTo>
                  <a:lnTo>
                    <a:pt x="163906" y="0"/>
                  </a:lnTo>
                  <a:close/>
                </a:path>
                <a:path w="164465" h="284480">
                  <a:moveTo>
                    <a:pt x="163906" y="8839"/>
                  </a:moveTo>
                  <a:lnTo>
                    <a:pt x="158800" y="8839"/>
                  </a:lnTo>
                  <a:lnTo>
                    <a:pt x="158800" y="186321"/>
                  </a:lnTo>
                  <a:lnTo>
                    <a:pt x="5118" y="275069"/>
                  </a:lnTo>
                  <a:lnTo>
                    <a:pt x="15328" y="275069"/>
                  </a:lnTo>
                  <a:lnTo>
                    <a:pt x="163906" y="189268"/>
                  </a:lnTo>
                  <a:lnTo>
                    <a:pt x="163906" y="8839"/>
                  </a:lnTo>
                  <a:close/>
                </a:path>
              </a:pathLst>
            </a:custGeom>
            <a:solidFill>
              <a:srgbClr val="81868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40943" y="838695"/>
              <a:ext cx="141224" cy="163067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106475" y="838695"/>
              <a:ext cx="75691" cy="163067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22465" y="990168"/>
              <a:ext cx="141224" cy="125171"/>
            </a:xfrm>
            <a:prstGeom prst="rect">
              <a:avLst/>
            </a:prstGeom>
          </p:spPr>
        </p:pic>
      </p:grpSp>
      <p:pic>
        <p:nvPicPr>
          <p:cNvPr id="12" name="object 12"/>
          <p:cNvPicPr/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10309" y="715558"/>
            <a:ext cx="1223518" cy="536481"/>
          </a:xfrm>
          <a:prstGeom prst="rect">
            <a:avLst/>
          </a:prstGeom>
        </p:spPr>
      </p:pic>
      <p:sp>
        <p:nvSpPr>
          <p:cNvPr id="15" name="object 15"/>
          <p:cNvSpPr/>
          <p:nvPr/>
        </p:nvSpPr>
        <p:spPr>
          <a:xfrm>
            <a:off x="9709326" y="1912151"/>
            <a:ext cx="982980" cy="982980"/>
          </a:xfrm>
          <a:custGeom>
            <a:avLst/>
            <a:gdLst/>
            <a:ahLst/>
            <a:cxnLst/>
            <a:rect l="l" t="t" r="r" b="b"/>
            <a:pathLst>
              <a:path w="982979" h="982980">
                <a:moveTo>
                  <a:pt x="0" y="982676"/>
                </a:moveTo>
                <a:lnTo>
                  <a:pt x="982676" y="0"/>
                </a:lnTo>
              </a:path>
            </a:pathLst>
          </a:custGeom>
          <a:ln w="63500">
            <a:solidFill>
              <a:srgbClr val="347BB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8660884" y="98026"/>
            <a:ext cx="1748789" cy="1748789"/>
          </a:xfrm>
          <a:custGeom>
            <a:avLst/>
            <a:gdLst/>
            <a:ahLst/>
            <a:cxnLst/>
            <a:rect l="l" t="t" r="r" b="b"/>
            <a:pathLst>
              <a:path w="1748790" h="1748789">
                <a:moveTo>
                  <a:pt x="0" y="1748358"/>
                </a:moveTo>
                <a:lnTo>
                  <a:pt x="1748358" y="0"/>
                </a:lnTo>
              </a:path>
            </a:pathLst>
          </a:custGeom>
          <a:ln w="63500">
            <a:solidFill>
              <a:srgbClr val="347BB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9185104" y="863707"/>
            <a:ext cx="1507490" cy="1507490"/>
          </a:xfrm>
          <a:custGeom>
            <a:avLst/>
            <a:gdLst/>
            <a:ahLst/>
            <a:cxnLst/>
            <a:rect l="l" t="t" r="r" b="b"/>
            <a:pathLst>
              <a:path w="1507490" h="1507489">
                <a:moveTo>
                  <a:pt x="0" y="1506898"/>
                </a:moveTo>
                <a:lnTo>
                  <a:pt x="1506898" y="0"/>
                </a:lnTo>
              </a:path>
            </a:pathLst>
          </a:custGeom>
          <a:ln w="63500">
            <a:solidFill>
              <a:srgbClr val="347BB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9534585" y="1562670"/>
            <a:ext cx="1157605" cy="1157605"/>
          </a:xfrm>
          <a:custGeom>
            <a:avLst/>
            <a:gdLst/>
            <a:ahLst/>
            <a:cxnLst/>
            <a:rect l="l" t="t" r="r" b="b"/>
            <a:pathLst>
              <a:path w="1157604" h="1157605">
                <a:moveTo>
                  <a:pt x="0" y="1157416"/>
                </a:moveTo>
                <a:lnTo>
                  <a:pt x="1157416" y="0"/>
                </a:lnTo>
              </a:path>
            </a:pathLst>
          </a:custGeom>
          <a:ln w="63500">
            <a:solidFill>
              <a:srgbClr val="347BB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8486142" y="0"/>
            <a:ext cx="1671955" cy="1671955"/>
          </a:xfrm>
          <a:custGeom>
            <a:avLst/>
            <a:gdLst/>
            <a:ahLst/>
            <a:cxnLst/>
            <a:rect l="l" t="t" r="r" b="b"/>
            <a:pathLst>
              <a:path w="1671954" h="1671955">
                <a:moveTo>
                  <a:pt x="0" y="1671643"/>
                </a:moveTo>
                <a:lnTo>
                  <a:pt x="1671643" y="0"/>
                </a:lnTo>
              </a:path>
            </a:pathLst>
          </a:custGeom>
          <a:ln w="63500">
            <a:solidFill>
              <a:srgbClr val="347BB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9010364" y="514226"/>
            <a:ext cx="1682114" cy="1682114"/>
          </a:xfrm>
          <a:custGeom>
            <a:avLst/>
            <a:gdLst/>
            <a:ahLst/>
            <a:cxnLst/>
            <a:rect l="l" t="t" r="r" b="b"/>
            <a:pathLst>
              <a:path w="1682115" h="1682114">
                <a:moveTo>
                  <a:pt x="0" y="1681639"/>
                </a:moveTo>
                <a:lnTo>
                  <a:pt x="1681639" y="0"/>
                </a:lnTo>
              </a:path>
            </a:pathLst>
          </a:custGeom>
          <a:ln w="63500">
            <a:solidFill>
              <a:srgbClr val="347BB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9359845" y="1213189"/>
            <a:ext cx="1332230" cy="1332230"/>
          </a:xfrm>
          <a:custGeom>
            <a:avLst/>
            <a:gdLst/>
            <a:ahLst/>
            <a:cxnLst/>
            <a:rect l="l" t="t" r="r" b="b"/>
            <a:pathLst>
              <a:path w="1332229" h="1332230">
                <a:moveTo>
                  <a:pt x="0" y="1332157"/>
                </a:moveTo>
                <a:lnTo>
                  <a:pt x="1332157" y="0"/>
                </a:lnTo>
              </a:path>
            </a:pathLst>
          </a:custGeom>
          <a:ln w="63500">
            <a:solidFill>
              <a:srgbClr val="347BB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8835623" y="272766"/>
            <a:ext cx="1748789" cy="1748789"/>
          </a:xfrm>
          <a:custGeom>
            <a:avLst/>
            <a:gdLst/>
            <a:ahLst/>
            <a:cxnLst/>
            <a:rect l="l" t="t" r="r" b="b"/>
            <a:pathLst>
              <a:path w="1748790" h="1748789">
                <a:moveTo>
                  <a:pt x="0" y="1748358"/>
                </a:moveTo>
                <a:lnTo>
                  <a:pt x="1748358" y="0"/>
                </a:lnTo>
              </a:path>
            </a:pathLst>
          </a:custGeom>
          <a:ln w="63500">
            <a:solidFill>
              <a:srgbClr val="347BB4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5" name="object 25"/>
          <p:cNvSpPr/>
          <p:nvPr/>
        </p:nvSpPr>
        <p:spPr>
          <a:xfrm>
            <a:off x="9176265" y="26920"/>
            <a:ext cx="902969" cy="902969"/>
          </a:xfrm>
          <a:custGeom>
            <a:avLst/>
            <a:gdLst/>
            <a:ahLst/>
            <a:cxnLst/>
            <a:rect l="l" t="t" r="r" b="b"/>
            <a:pathLst>
              <a:path w="902970" h="902969">
                <a:moveTo>
                  <a:pt x="451484" y="0"/>
                </a:moveTo>
                <a:lnTo>
                  <a:pt x="0" y="451484"/>
                </a:lnTo>
                <a:lnTo>
                  <a:pt x="451484" y="902969"/>
                </a:lnTo>
                <a:lnTo>
                  <a:pt x="902957" y="451484"/>
                </a:lnTo>
                <a:lnTo>
                  <a:pt x="451484" y="0"/>
                </a:lnTo>
                <a:close/>
              </a:path>
            </a:pathLst>
          </a:custGeom>
          <a:solidFill>
            <a:srgbClr val="F15B6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9176265" y="26920"/>
            <a:ext cx="902969" cy="902969"/>
          </a:xfrm>
          <a:custGeom>
            <a:avLst/>
            <a:gdLst/>
            <a:ahLst/>
            <a:cxnLst/>
            <a:rect l="l" t="t" r="r" b="b"/>
            <a:pathLst>
              <a:path w="902970" h="902969">
                <a:moveTo>
                  <a:pt x="0" y="451484"/>
                </a:moveTo>
                <a:lnTo>
                  <a:pt x="451484" y="902969"/>
                </a:lnTo>
                <a:lnTo>
                  <a:pt x="902957" y="451484"/>
                </a:lnTo>
                <a:lnTo>
                  <a:pt x="451484" y="0"/>
                </a:lnTo>
                <a:lnTo>
                  <a:pt x="0" y="451484"/>
                </a:lnTo>
                <a:close/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0" y="1239998"/>
            <a:ext cx="964565" cy="1364615"/>
          </a:xfrm>
          <a:custGeom>
            <a:avLst/>
            <a:gdLst/>
            <a:ahLst/>
            <a:cxnLst/>
            <a:rect l="l" t="t" r="r" b="b"/>
            <a:pathLst>
              <a:path w="964565" h="1364614">
                <a:moveTo>
                  <a:pt x="281851" y="0"/>
                </a:moveTo>
                <a:lnTo>
                  <a:pt x="0" y="281851"/>
                </a:lnTo>
                <a:lnTo>
                  <a:pt x="0" y="1161440"/>
                </a:lnTo>
                <a:lnTo>
                  <a:pt x="281851" y="1364233"/>
                </a:lnTo>
                <a:lnTo>
                  <a:pt x="963955" y="682129"/>
                </a:lnTo>
                <a:lnTo>
                  <a:pt x="281851" y="0"/>
                </a:lnTo>
                <a:close/>
              </a:path>
            </a:pathLst>
          </a:custGeom>
          <a:solidFill>
            <a:srgbClr val="367C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0" y="1220796"/>
            <a:ext cx="983615" cy="1402715"/>
          </a:xfrm>
          <a:custGeom>
            <a:avLst/>
            <a:gdLst/>
            <a:ahLst/>
            <a:cxnLst/>
            <a:rect l="l" t="t" r="r" b="b"/>
            <a:pathLst>
              <a:path w="983615" h="1402714">
                <a:moveTo>
                  <a:pt x="281863" y="0"/>
                </a:moveTo>
                <a:lnTo>
                  <a:pt x="0" y="281851"/>
                </a:lnTo>
                <a:lnTo>
                  <a:pt x="0" y="320281"/>
                </a:lnTo>
                <a:lnTo>
                  <a:pt x="281863" y="38417"/>
                </a:lnTo>
                <a:lnTo>
                  <a:pt x="944753" y="701332"/>
                </a:lnTo>
                <a:lnTo>
                  <a:pt x="281863" y="1364221"/>
                </a:lnTo>
                <a:lnTo>
                  <a:pt x="0" y="1082357"/>
                </a:lnTo>
                <a:lnTo>
                  <a:pt x="0" y="1120774"/>
                </a:lnTo>
                <a:lnTo>
                  <a:pt x="281863" y="1402638"/>
                </a:lnTo>
                <a:lnTo>
                  <a:pt x="983183" y="701332"/>
                </a:lnTo>
                <a:lnTo>
                  <a:pt x="28186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0" y="2069762"/>
            <a:ext cx="589915" cy="1179830"/>
          </a:xfrm>
          <a:custGeom>
            <a:avLst/>
            <a:gdLst/>
            <a:ahLst/>
            <a:cxnLst/>
            <a:rect l="l" t="t" r="r" b="b"/>
            <a:pathLst>
              <a:path w="589915" h="1179830">
                <a:moveTo>
                  <a:pt x="0" y="0"/>
                </a:moveTo>
                <a:lnTo>
                  <a:pt x="0" y="1179512"/>
                </a:lnTo>
                <a:lnTo>
                  <a:pt x="589762" y="589762"/>
                </a:lnTo>
                <a:lnTo>
                  <a:pt x="0" y="0"/>
                </a:lnTo>
                <a:close/>
              </a:path>
            </a:pathLst>
          </a:custGeom>
          <a:solidFill>
            <a:srgbClr val="F15B6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0" y="2050549"/>
            <a:ext cx="609600" cy="1218565"/>
          </a:xfrm>
          <a:custGeom>
            <a:avLst/>
            <a:gdLst/>
            <a:ahLst/>
            <a:cxnLst/>
            <a:rect l="l" t="t" r="r" b="b"/>
            <a:pathLst>
              <a:path w="609600" h="1218564">
                <a:moveTo>
                  <a:pt x="0" y="0"/>
                </a:moveTo>
                <a:lnTo>
                  <a:pt x="0" y="38430"/>
                </a:lnTo>
                <a:lnTo>
                  <a:pt x="570534" y="608977"/>
                </a:lnTo>
                <a:lnTo>
                  <a:pt x="0" y="1179512"/>
                </a:lnTo>
                <a:lnTo>
                  <a:pt x="0" y="1217955"/>
                </a:lnTo>
                <a:lnTo>
                  <a:pt x="608977" y="608977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250272" y="214944"/>
            <a:ext cx="4421505" cy="7165340"/>
          </a:xfrm>
          <a:custGeom>
            <a:avLst/>
            <a:gdLst/>
            <a:ahLst/>
            <a:cxnLst/>
            <a:rect l="l" t="t" r="r" b="b"/>
            <a:pathLst>
              <a:path w="4421505" h="7165340">
                <a:moveTo>
                  <a:pt x="54356" y="0"/>
                </a:moveTo>
                <a:lnTo>
                  <a:pt x="0" y="0"/>
                </a:lnTo>
                <a:lnTo>
                  <a:pt x="0" y="6691985"/>
                </a:lnTo>
                <a:lnTo>
                  <a:pt x="473087" y="7165060"/>
                </a:lnTo>
                <a:lnTo>
                  <a:pt x="4421022" y="7165060"/>
                </a:lnTo>
                <a:lnTo>
                  <a:pt x="4421022" y="7110704"/>
                </a:lnTo>
                <a:lnTo>
                  <a:pt x="495592" y="7110704"/>
                </a:lnTo>
                <a:lnTo>
                  <a:pt x="54356" y="6669455"/>
                </a:lnTo>
                <a:lnTo>
                  <a:pt x="54356" y="0"/>
                </a:lnTo>
                <a:close/>
              </a:path>
            </a:pathLst>
          </a:custGeom>
          <a:solidFill>
            <a:srgbClr val="367C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366337" y="459527"/>
            <a:ext cx="3947795" cy="6807200"/>
          </a:xfrm>
          <a:custGeom>
            <a:avLst/>
            <a:gdLst/>
            <a:ahLst/>
            <a:cxnLst/>
            <a:rect l="l" t="t" r="r" b="b"/>
            <a:pathLst>
              <a:path w="3947795" h="6807200">
                <a:moveTo>
                  <a:pt x="40767" y="0"/>
                </a:moveTo>
                <a:lnTo>
                  <a:pt x="0" y="0"/>
                </a:lnTo>
                <a:lnTo>
                  <a:pt x="0" y="6392532"/>
                </a:lnTo>
                <a:lnTo>
                  <a:pt x="414375" y="6806920"/>
                </a:lnTo>
                <a:lnTo>
                  <a:pt x="3947680" y="6806920"/>
                </a:lnTo>
                <a:lnTo>
                  <a:pt x="3947680" y="6766153"/>
                </a:lnTo>
                <a:lnTo>
                  <a:pt x="431253" y="6766153"/>
                </a:lnTo>
                <a:lnTo>
                  <a:pt x="40767" y="6375654"/>
                </a:lnTo>
                <a:lnTo>
                  <a:pt x="40767" y="0"/>
                </a:lnTo>
                <a:close/>
              </a:path>
            </a:pathLst>
          </a:custGeom>
          <a:solidFill>
            <a:srgbClr val="F15B6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t>18</a:t>
            </a:fld>
            <a:endParaRPr lang="ru-RU"/>
          </a:p>
        </p:txBody>
      </p:sp>
      <p:pic>
        <p:nvPicPr>
          <p:cNvPr id="14" name="Изображение 13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700" y="1495425"/>
            <a:ext cx="3956050" cy="5275580"/>
          </a:xfrm>
          <a:prstGeom prst="rect">
            <a:avLst/>
          </a:prstGeom>
        </p:spPr>
      </p:pic>
      <p:pic>
        <p:nvPicPr>
          <p:cNvPr id="23" name="Изображение 22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94300" y="2181225"/>
            <a:ext cx="3367405" cy="4490085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824115" y="655798"/>
            <a:ext cx="556895" cy="642620"/>
            <a:chOff x="6824115" y="655798"/>
            <a:chExt cx="556895" cy="642620"/>
          </a:xfrm>
        </p:grpSpPr>
        <p:pic>
          <p:nvPicPr>
            <p:cNvPr id="3" name="object 3"/>
            <p:cNvPicPr/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24115" y="947837"/>
              <a:ext cx="163918" cy="237375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6824119" y="721767"/>
              <a:ext cx="164465" cy="284480"/>
            </a:xfrm>
            <a:custGeom>
              <a:avLst/>
              <a:gdLst/>
              <a:ahLst/>
              <a:cxnLst/>
              <a:rect l="l" t="t" r="r" b="b"/>
              <a:pathLst>
                <a:path w="164465" h="284480">
                  <a:moveTo>
                    <a:pt x="163918" y="0"/>
                  </a:moveTo>
                  <a:lnTo>
                    <a:pt x="0" y="94640"/>
                  </a:lnTo>
                  <a:lnTo>
                    <a:pt x="0" y="283908"/>
                  </a:lnTo>
                  <a:lnTo>
                    <a:pt x="15331" y="275056"/>
                  </a:lnTo>
                  <a:lnTo>
                    <a:pt x="5118" y="275056"/>
                  </a:lnTo>
                  <a:lnTo>
                    <a:pt x="5118" y="97574"/>
                  </a:lnTo>
                  <a:lnTo>
                    <a:pt x="158800" y="8851"/>
                  </a:lnTo>
                  <a:lnTo>
                    <a:pt x="163918" y="8851"/>
                  </a:lnTo>
                  <a:lnTo>
                    <a:pt x="163918" y="0"/>
                  </a:lnTo>
                  <a:close/>
                </a:path>
                <a:path w="164465" h="284480">
                  <a:moveTo>
                    <a:pt x="163918" y="8851"/>
                  </a:moveTo>
                  <a:lnTo>
                    <a:pt x="158800" y="8851"/>
                  </a:lnTo>
                  <a:lnTo>
                    <a:pt x="158800" y="186308"/>
                  </a:lnTo>
                  <a:lnTo>
                    <a:pt x="5118" y="275056"/>
                  </a:lnTo>
                  <a:lnTo>
                    <a:pt x="15331" y="275056"/>
                  </a:lnTo>
                  <a:lnTo>
                    <a:pt x="163918" y="189268"/>
                  </a:lnTo>
                  <a:lnTo>
                    <a:pt x="163918" y="8851"/>
                  </a:lnTo>
                  <a:close/>
                </a:path>
              </a:pathLst>
            </a:custGeom>
            <a:solidFill>
              <a:srgbClr val="81868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938408" y="1061416"/>
              <a:ext cx="246316" cy="236842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19897" y="655798"/>
              <a:ext cx="360613" cy="350391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22465" y="952271"/>
              <a:ext cx="141224" cy="163067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7216604" y="948375"/>
              <a:ext cx="164465" cy="284480"/>
            </a:xfrm>
            <a:custGeom>
              <a:avLst/>
              <a:gdLst/>
              <a:ahLst/>
              <a:cxnLst/>
              <a:rect l="l" t="t" r="r" b="b"/>
              <a:pathLst>
                <a:path w="164465" h="284480">
                  <a:moveTo>
                    <a:pt x="163906" y="0"/>
                  </a:moveTo>
                  <a:lnTo>
                    <a:pt x="0" y="94627"/>
                  </a:lnTo>
                  <a:lnTo>
                    <a:pt x="0" y="283921"/>
                  </a:lnTo>
                  <a:lnTo>
                    <a:pt x="15328" y="275069"/>
                  </a:lnTo>
                  <a:lnTo>
                    <a:pt x="5118" y="275069"/>
                  </a:lnTo>
                  <a:lnTo>
                    <a:pt x="5118" y="97574"/>
                  </a:lnTo>
                  <a:lnTo>
                    <a:pt x="158800" y="8839"/>
                  </a:lnTo>
                  <a:lnTo>
                    <a:pt x="163906" y="8839"/>
                  </a:lnTo>
                  <a:lnTo>
                    <a:pt x="163906" y="0"/>
                  </a:lnTo>
                  <a:close/>
                </a:path>
                <a:path w="164465" h="284480">
                  <a:moveTo>
                    <a:pt x="163906" y="8839"/>
                  </a:moveTo>
                  <a:lnTo>
                    <a:pt x="158800" y="8839"/>
                  </a:lnTo>
                  <a:lnTo>
                    <a:pt x="158800" y="186321"/>
                  </a:lnTo>
                  <a:lnTo>
                    <a:pt x="5118" y="275069"/>
                  </a:lnTo>
                  <a:lnTo>
                    <a:pt x="15328" y="275069"/>
                  </a:lnTo>
                  <a:lnTo>
                    <a:pt x="163906" y="189268"/>
                  </a:lnTo>
                  <a:lnTo>
                    <a:pt x="163906" y="8839"/>
                  </a:lnTo>
                  <a:close/>
                </a:path>
              </a:pathLst>
            </a:custGeom>
            <a:solidFill>
              <a:srgbClr val="81868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40943" y="838695"/>
              <a:ext cx="141224" cy="163067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106475" y="838695"/>
              <a:ext cx="75691" cy="163067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22465" y="990168"/>
              <a:ext cx="141224" cy="125171"/>
            </a:xfrm>
            <a:prstGeom prst="rect">
              <a:avLst/>
            </a:prstGeom>
          </p:spPr>
        </p:pic>
      </p:grpSp>
      <p:pic>
        <p:nvPicPr>
          <p:cNvPr id="12" name="object 12"/>
          <p:cNvPicPr/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10309" y="715558"/>
            <a:ext cx="1223518" cy="536481"/>
          </a:xfrm>
          <a:prstGeom prst="rect">
            <a:avLst/>
          </a:prstGeom>
        </p:spPr>
      </p:pic>
      <p:sp>
        <p:nvSpPr>
          <p:cNvPr id="15" name="object 15"/>
          <p:cNvSpPr/>
          <p:nvPr/>
        </p:nvSpPr>
        <p:spPr>
          <a:xfrm>
            <a:off x="9709326" y="1912151"/>
            <a:ext cx="982980" cy="982980"/>
          </a:xfrm>
          <a:custGeom>
            <a:avLst/>
            <a:gdLst/>
            <a:ahLst/>
            <a:cxnLst/>
            <a:rect l="l" t="t" r="r" b="b"/>
            <a:pathLst>
              <a:path w="982979" h="982980">
                <a:moveTo>
                  <a:pt x="0" y="982676"/>
                </a:moveTo>
                <a:lnTo>
                  <a:pt x="982676" y="0"/>
                </a:lnTo>
              </a:path>
            </a:pathLst>
          </a:custGeom>
          <a:ln w="63500">
            <a:solidFill>
              <a:srgbClr val="347BB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8660884" y="98026"/>
            <a:ext cx="1748789" cy="1748789"/>
          </a:xfrm>
          <a:custGeom>
            <a:avLst/>
            <a:gdLst/>
            <a:ahLst/>
            <a:cxnLst/>
            <a:rect l="l" t="t" r="r" b="b"/>
            <a:pathLst>
              <a:path w="1748790" h="1748789">
                <a:moveTo>
                  <a:pt x="0" y="1748358"/>
                </a:moveTo>
                <a:lnTo>
                  <a:pt x="1748358" y="0"/>
                </a:lnTo>
              </a:path>
            </a:pathLst>
          </a:custGeom>
          <a:ln w="63500">
            <a:solidFill>
              <a:srgbClr val="347BB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9185104" y="863707"/>
            <a:ext cx="1507490" cy="1507490"/>
          </a:xfrm>
          <a:custGeom>
            <a:avLst/>
            <a:gdLst/>
            <a:ahLst/>
            <a:cxnLst/>
            <a:rect l="l" t="t" r="r" b="b"/>
            <a:pathLst>
              <a:path w="1507490" h="1507489">
                <a:moveTo>
                  <a:pt x="0" y="1506898"/>
                </a:moveTo>
                <a:lnTo>
                  <a:pt x="1506898" y="0"/>
                </a:lnTo>
              </a:path>
            </a:pathLst>
          </a:custGeom>
          <a:ln w="63500">
            <a:solidFill>
              <a:srgbClr val="347BB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9534585" y="1562670"/>
            <a:ext cx="1157605" cy="1157605"/>
          </a:xfrm>
          <a:custGeom>
            <a:avLst/>
            <a:gdLst/>
            <a:ahLst/>
            <a:cxnLst/>
            <a:rect l="l" t="t" r="r" b="b"/>
            <a:pathLst>
              <a:path w="1157604" h="1157605">
                <a:moveTo>
                  <a:pt x="0" y="1157416"/>
                </a:moveTo>
                <a:lnTo>
                  <a:pt x="1157416" y="0"/>
                </a:lnTo>
              </a:path>
            </a:pathLst>
          </a:custGeom>
          <a:ln w="63500">
            <a:solidFill>
              <a:srgbClr val="347BB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8486142" y="0"/>
            <a:ext cx="1671955" cy="1671955"/>
          </a:xfrm>
          <a:custGeom>
            <a:avLst/>
            <a:gdLst/>
            <a:ahLst/>
            <a:cxnLst/>
            <a:rect l="l" t="t" r="r" b="b"/>
            <a:pathLst>
              <a:path w="1671954" h="1671955">
                <a:moveTo>
                  <a:pt x="0" y="1671643"/>
                </a:moveTo>
                <a:lnTo>
                  <a:pt x="1671643" y="0"/>
                </a:lnTo>
              </a:path>
            </a:pathLst>
          </a:custGeom>
          <a:ln w="63500">
            <a:solidFill>
              <a:srgbClr val="347BB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9010364" y="514226"/>
            <a:ext cx="1682114" cy="1682114"/>
          </a:xfrm>
          <a:custGeom>
            <a:avLst/>
            <a:gdLst/>
            <a:ahLst/>
            <a:cxnLst/>
            <a:rect l="l" t="t" r="r" b="b"/>
            <a:pathLst>
              <a:path w="1682115" h="1682114">
                <a:moveTo>
                  <a:pt x="0" y="1681639"/>
                </a:moveTo>
                <a:lnTo>
                  <a:pt x="1681639" y="0"/>
                </a:lnTo>
              </a:path>
            </a:pathLst>
          </a:custGeom>
          <a:ln w="63500">
            <a:solidFill>
              <a:srgbClr val="347BB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9359845" y="1213189"/>
            <a:ext cx="1332230" cy="1332230"/>
          </a:xfrm>
          <a:custGeom>
            <a:avLst/>
            <a:gdLst/>
            <a:ahLst/>
            <a:cxnLst/>
            <a:rect l="l" t="t" r="r" b="b"/>
            <a:pathLst>
              <a:path w="1332229" h="1332230">
                <a:moveTo>
                  <a:pt x="0" y="1332157"/>
                </a:moveTo>
                <a:lnTo>
                  <a:pt x="1332157" y="0"/>
                </a:lnTo>
              </a:path>
            </a:pathLst>
          </a:custGeom>
          <a:ln w="63500">
            <a:solidFill>
              <a:srgbClr val="347BB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8835623" y="272766"/>
            <a:ext cx="1748789" cy="1748789"/>
          </a:xfrm>
          <a:custGeom>
            <a:avLst/>
            <a:gdLst/>
            <a:ahLst/>
            <a:cxnLst/>
            <a:rect l="l" t="t" r="r" b="b"/>
            <a:pathLst>
              <a:path w="1748790" h="1748789">
                <a:moveTo>
                  <a:pt x="0" y="1748358"/>
                </a:moveTo>
                <a:lnTo>
                  <a:pt x="1748358" y="0"/>
                </a:lnTo>
              </a:path>
            </a:pathLst>
          </a:custGeom>
          <a:ln w="63500">
            <a:solidFill>
              <a:srgbClr val="347BB4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5" name="object 25"/>
          <p:cNvSpPr/>
          <p:nvPr/>
        </p:nvSpPr>
        <p:spPr>
          <a:xfrm>
            <a:off x="9176265" y="26920"/>
            <a:ext cx="902969" cy="902969"/>
          </a:xfrm>
          <a:custGeom>
            <a:avLst/>
            <a:gdLst/>
            <a:ahLst/>
            <a:cxnLst/>
            <a:rect l="l" t="t" r="r" b="b"/>
            <a:pathLst>
              <a:path w="902970" h="902969">
                <a:moveTo>
                  <a:pt x="451484" y="0"/>
                </a:moveTo>
                <a:lnTo>
                  <a:pt x="0" y="451484"/>
                </a:lnTo>
                <a:lnTo>
                  <a:pt x="451484" y="902969"/>
                </a:lnTo>
                <a:lnTo>
                  <a:pt x="902957" y="451484"/>
                </a:lnTo>
                <a:lnTo>
                  <a:pt x="451484" y="0"/>
                </a:lnTo>
                <a:close/>
              </a:path>
            </a:pathLst>
          </a:custGeom>
          <a:solidFill>
            <a:srgbClr val="F15B6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9176265" y="26920"/>
            <a:ext cx="902969" cy="902969"/>
          </a:xfrm>
          <a:custGeom>
            <a:avLst/>
            <a:gdLst/>
            <a:ahLst/>
            <a:cxnLst/>
            <a:rect l="l" t="t" r="r" b="b"/>
            <a:pathLst>
              <a:path w="902970" h="902969">
                <a:moveTo>
                  <a:pt x="0" y="451484"/>
                </a:moveTo>
                <a:lnTo>
                  <a:pt x="451484" y="902969"/>
                </a:lnTo>
                <a:lnTo>
                  <a:pt x="902957" y="451484"/>
                </a:lnTo>
                <a:lnTo>
                  <a:pt x="451484" y="0"/>
                </a:lnTo>
                <a:lnTo>
                  <a:pt x="0" y="451484"/>
                </a:lnTo>
                <a:close/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0" y="1239998"/>
            <a:ext cx="964565" cy="1364615"/>
          </a:xfrm>
          <a:custGeom>
            <a:avLst/>
            <a:gdLst/>
            <a:ahLst/>
            <a:cxnLst/>
            <a:rect l="l" t="t" r="r" b="b"/>
            <a:pathLst>
              <a:path w="964565" h="1364614">
                <a:moveTo>
                  <a:pt x="281851" y="0"/>
                </a:moveTo>
                <a:lnTo>
                  <a:pt x="0" y="281851"/>
                </a:lnTo>
                <a:lnTo>
                  <a:pt x="0" y="1161440"/>
                </a:lnTo>
                <a:lnTo>
                  <a:pt x="281851" y="1364233"/>
                </a:lnTo>
                <a:lnTo>
                  <a:pt x="963955" y="682129"/>
                </a:lnTo>
                <a:lnTo>
                  <a:pt x="281851" y="0"/>
                </a:lnTo>
                <a:close/>
              </a:path>
            </a:pathLst>
          </a:custGeom>
          <a:solidFill>
            <a:srgbClr val="367C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0" y="1220796"/>
            <a:ext cx="983615" cy="1402715"/>
          </a:xfrm>
          <a:custGeom>
            <a:avLst/>
            <a:gdLst/>
            <a:ahLst/>
            <a:cxnLst/>
            <a:rect l="l" t="t" r="r" b="b"/>
            <a:pathLst>
              <a:path w="983615" h="1402714">
                <a:moveTo>
                  <a:pt x="281863" y="0"/>
                </a:moveTo>
                <a:lnTo>
                  <a:pt x="0" y="281851"/>
                </a:lnTo>
                <a:lnTo>
                  <a:pt x="0" y="320281"/>
                </a:lnTo>
                <a:lnTo>
                  <a:pt x="281863" y="38417"/>
                </a:lnTo>
                <a:lnTo>
                  <a:pt x="944753" y="701332"/>
                </a:lnTo>
                <a:lnTo>
                  <a:pt x="281863" y="1364221"/>
                </a:lnTo>
                <a:lnTo>
                  <a:pt x="0" y="1082357"/>
                </a:lnTo>
                <a:lnTo>
                  <a:pt x="0" y="1120774"/>
                </a:lnTo>
                <a:lnTo>
                  <a:pt x="281863" y="1402638"/>
                </a:lnTo>
                <a:lnTo>
                  <a:pt x="983183" y="701332"/>
                </a:lnTo>
                <a:lnTo>
                  <a:pt x="28186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0" y="2069762"/>
            <a:ext cx="589915" cy="1179830"/>
          </a:xfrm>
          <a:custGeom>
            <a:avLst/>
            <a:gdLst/>
            <a:ahLst/>
            <a:cxnLst/>
            <a:rect l="l" t="t" r="r" b="b"/>
            <a:pathLst>
              <a:path w="589915" h="1179830">
                <a:moveTo>
                  <a:pt x="0" y="0"/>
                </a:moveTo>
                <a:lnTo>
                  <a:pt x="0" y="1179512"/>
                </a:lnTo>
                <a:lnTo>
                  <a:pt x="589762" y="589762"/>
                </a:lnTo>
                <a:lnTo>
                  <a:pt x="0" y="0"/>
                </a:lnTo>
                <a:close/>
              </a:path>
            </a:pathLst>
          </a:custGeom>
          <a:solidFill>
            <a:srgbClr val="F15B6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0" y="2050549"/>
            <a:ext cx="609600" cy="1218565"/>
          </a:xfrm>
          <a:custGeom>
            <a:avLst/>
            <a:gdLst/>
            <a:ahLst/>
            <a:cxnLst/>
            <a:rect l="l" t="t" r="r" b="b"/>
            <a:pathLst>
              <a:path w="609600" h="1218564">
                <a:moveTo>
                  <a:pt x="0" y="0"/>
                </a:moveTo>
                <a:lnTo>
                  <a:pt x="0" y="38430"/>
                </a:lnTo>
                <a:lnTo>
                  <a:pt x="570534" y="608977"/>
                </a:lnTo>
                <a:lnTo>
                  <a:pt x="0" y="1179512"/>
                </a:lnTo>
                <a:lnTo>
                  <a:pt x="0" y="1217955"/>
                </a:lnTo>
                <a:lnTo>
                  <a:pt x="608977" y="608977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250272" y="214944"/>
            <a:ext cx="4421505" cy="7165340"/>
          </a:xfrm>
          <a:custGeom>
            <a:avLst/>
            <a:gdLst/>
            <a:ahLst/>
            <a:cxnLst/>
            <a:rect l="l" t="t" r="r" b="b"/>
            <a:pathLst>
              <a:path w="4421505" h="7165340">
                <a:moveTo>
                  <a:pt x="54356" y="0"/>
                </a:moveTo>
                <a:lnTo>
                  <a:pt x="0" y="0"/>
                </a:lnTo>
                <a:lnTo>
                  <a:pt x="0" y="6691985"/>
                </a:lnTo>
                <a:lnTo>
                  <a:pt x="473087" y="7165060"/>
                </a:lnTo>
                <a:lnTo>
                  <a:pt x="4421022" y="7165060"/>
                </a:lnTo>
                <a:lnTo>
                  <a:pt x="4421022" y="7110704"/>
                </a:lnTo>
                <a:lnTo>
                  <a:pt x="495592" y="7110704"/>
                </a:lnTo>
                <a:lnTo>
                  <a:pt x="54356" y="6669455"/>
                </a:lnTo>
                <a:lnTo>
                  <a:pt x="54356" y="0"/>
                </a:lnTo>
                <a:close/>
              </a:path>
            </a:pathLst>
          </a:custGeom>
          <a:solidFill>
            <a:srgbClr val="367C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366337" y="459527"/>
            <a:ext cx="3947795" cy="6807200"/>
          </a:xfrm>
          <a:custGeom>
            <a:avLst/>
            <a:gdLst/>
            <a:ahLst/>
            <a:cxnLst/>
            <a:rect l="l" t="t" r="r" b="b"/>
            <a:pathLst>
              <a:path w="3947795" h="6807200">
                <a:moveTo>
                  <a:pt x="40767" y="0"/>
                </a:moveTo>
                <a:lnTo>
                  <a:pt x="0" y="0"/>
                </a:lnTo>
                <a:lnTo>
                  <a:pt x="0" y="6392532"/>
                </a:lnTo>
                <a:lnTo>
                  <a:pt x="414375" y="6806920"/>
                </a:lnTo>
                <a:lnTo>
                  <a:pt x="3947680" y="6806920"/>
                </a:lnTo>
                <a:lnTo>
                  <a:pt x="3947680" y="6766153"/>
                </a:lnTo>
                <a:lnTo>
                  <a:pt x="431253" y="6766153"/>
                </a:lnTo>
                <a:lnTo>
                  <a:pt x="40767" y="6375654"/>
                </a:lnTo>
                <a:lnTo>
                  <a:pt x="40767" y="0"/>
                </a:lnTo>
                <a:close/>
              </a:path>
            </a:pathLst>
          </a:custGeom>
          <a:solidFill>
            <a:srgbClr val="F15B6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t>19</a:t>
            </a:fld>
            <a:endParaRPr lang="ru-RU"/>
          </a:p>
        </p:txBody>
      </p:sp>
      <p:pic>
        <p:nvPicPr>
          <p:cNvPr id="13" name="Изображение 12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-826770" y="2106295"/>
            <a:ext cx="6665595" cy="3005455"/>
          </a:xfrm>
          <a:prstGeom prst="rect">
            <a:avLst/>
          </a:prstGeom>
        </p:spPr>
      </p:pic>
      <p:pic>
        <p:nvPicPr>
          <p:cNvPr id="27" name="Изображение 26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08500" y="1358265"/>
            <a:ext cx="3127375" cy="5560695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723026" y="5228873"/>
            <a:ext cx="4663440" cy="2331720"/>
            <a:chOff x="2723026" y="5228873"/>
            <a:chExt cx="4663440" cy="2331720"/>
          </a:xfrm>
        </p:grpSpPr>
        <p:sp>
          <p:nvSpPr>
            <p:cNvPr id="3" name="object 3"/>
            <p:cNvSpPr/>
            <p:nvPr/>
          </p:nvSpPr>
          <p:spPr>
            <a:xfrm>
              <a:off x="2758292" y="5243144"/>
              <a:ext cx="4628515" cy="2317115"/>
            </a:xfrm>
            <a:custGeom>
              <a:avLst/>
              <a:gdLst/>
              <a:ahLst/>
              <a:cxnLst/>
              <a:rect l="l" t="t" r="r" b="b"/>
              <a:pathLst>
                <a:path w="4628515" h="2317115">
                  <a:moveTo>
                    <a:pt x="2313965" y="0"/>
                  </a:moveTo>
                  <a:lnTo>
                    <a:pt x="0" y="2316861"/>
                  </a:lnTo>
                  <a:lnTo>
                    <a:pt x="4627930" y="2316861"/>
                  </a:lnTo>
                  <a:lnTo>
                    <a:pt x="2313965" y="0"/>
                  </a:lnTo>
                  <a:close/>
                </a:path>
              </a:pathLst>
            </a:custGeom>
            <a:solidFill>
              <a:srgbClr val="367CB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2723026" y="5228873"/>
              <a:ext cx="1813560" cy="1815464"/>
            </a:xfrm>
            <a:custGeom>
              <a:avLst/>
              <a:gdLst/>
              <a:ahLst/>
              <a:cxnLst/>
              <a:rect l="l" t="t" r="r" b="b"/>
              <a:pathLst>
                <a:path w="1813560" h="1815465">
                  <a:moveTo>
                    <a:pt x="906513" y="0"/>
                  </a:moveTo>
                  <a:lnTo>
                    <a:pt x="0" y="907643"/>
                  </a:lnTo>
                  <a:lnTo>
                    <a:pt x="906513" y="1815287"/>
                  </a:lnTo>
                  <a:lnTo>
                    <a:pt x="1813026" y="907643"/>
                  </a:lnTo>
                  <a:lnTo>
                    <a:pt x="906513" y="0"/>
                  </a:lnTo>
                  <a:close/>
                </a:path>
              </a:pathLst>
            </a:custGeom>
            <a:solidFill>
              <a:srgbClr val="F15B6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/>
          <p:nvPr/>
        </p:nvSpPr>
        <p:spPr>
          <a:xfrm>
            <a:off x="8517599" y="7533588"/>
            <a:ext cx="53340" cy="26670"/>
          </a:xfrm>
          <a:custGeom>
            <a:avLst/>
            <a:gdLst/>
            <a:ahLst/>
            <a:cxnLst/>
            <a:rect l="l" t="t" r="r" b="b"/>
            <a:pathLst>
              <a:path w="53340" h="26670">
                <a:moveTo>
                  <a:pt x="26377" y="0"/>
                </a:moveTo>
                <a:lnTo>
                  <a:pt x="0" y="26416"/>
                </a:lnTo>
                <a:lnTo>
                  <a:pt x="52768" y="26416"/>
                </a:lnTo>
                <a:lnTo>
                  <a:pt x="26377" y="0"/>
                </a:lnTo>
                <a:close/>
              </a:path>
            </a:pathLst>
          </a:custGeom>
          <a:solidFill>
            <a:srgbClr val="F15B6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0" y="4848164"/>
            <a:ext cx="3498215" cy="2712085"/>
          </a:xfrm>
          <a:custGeom>
            <a:avLst/>
            <a:gdLst/>
            <a:ahLst/>
            <a:cxnLst/>
            <a:rect l="l" t="t" r="r" b="b"/>
            <a:pathLst>
              <a:path w="3498215" h="2712084">
                <a:moveTo>
                  <a:pt x="2131710" y="0"/>
                </a:moveTo>
                <a:lnTo>
                  <a:pt x="0" y="2134412"/>
                </a:lnTo>
              </a:path>
              <a:path w="3498215" h="2712084">
                <a:moveTo>
                  <a:pt x="3302675" y="1172451"/>
                </a:moveTo>
                <a:lnTo>
                  <a:pt x="1765234" y="2711841"/>
                </a:lnTo>
              </a:path>
              <a:path w="3498215" h="2712084">
                <a:moveTo>
                  <a:pt x="2717192" y="586219"/>
                </a:moveTo>
                <a:lnTo>
                  <a:pt x="594262" y="2711841"/>
                </a:lnTo>
              </a:path>
              <a:path w="3498215" h="2712084">
                <a:moveTo>
                  <a:pt x="2326871" y="195414"/>
                </a:moveTo>
                <a:lnTo>
                  <a:pt x="0" y="2525229"/>
                </a:lnTo>
              </a:path>
              <a:path w="3498215" h="2712084">
                <a:moveTo>
                  <a:pt x="3497836" y="1367853"/>
                </a:moveTo>
                <a:lnTo>
                  <a:pt x="2155550" y="2711841"/>
                </a:lnTo>
              </a:path>
              <a:path w="3498215" h="2712084">
                <a:moveTo>
                  <a:pt x="2912353" y="781634"/>
                </a:moveTo>
                <a:lnTo>
                  <a:pt x="984590" y="2711841"/>
                </a:lnTo>
              </a:path>
              <a:path w="3498215" h="2712084">
                <a:moveTo>
                  <a:pt x="2522031" y="390817"/>
                </a:moveTo>
                <a:lnTo>
                  <a:pt x="203946" y="2711841"/>
                </a:lnTo>
              </a:path>
              <a:path w="3498215" h="2712084">
                <a:moveTo>
                  <a:pt x="3107514" y="977036"/>
                </a:moveTo>
                <a:lnTo>
                  <a:pt x="1374906" y="2711841"/>
                </a:lnTo>
              </a:path>
            </a:pathLst>
          </a:custGeom>
          <a:ln w="75336">
            <a:solidFill>
              <a:srgbClr val="F15B6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195496" y="5883977"/>
            <a:ext cx="1674495" cy="1676400"/>
          </a:xfrm>
          <a:custGeom>
            <a:avLst/>
            <a:gdLst/>
            <a:ahLst/>
            <a:cxnLst/>
            <a:rect l="l" t="t" r="r" b="b"/>
            <a:pathLst>
              <a:path w="1674495" h="1676400">
                <a:moveTo>
                  <a:pt x="1673874" y="0"/>
                </a:moveTo>
                <a:lnTo>
                  <a:pt x="0" y="1676027"/>
                </a:lnTo>
              </a:path>
            </a:pathLst>
          </a:custGeom>
          <a:ln w="7533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6" name="object 11"/>
          <p:cNvGrpSpPr/>
          <p:nvPr/>
        </p:nvGrpSpPr>
        <p:grpSpPr>
          <a:xfrm>
            <a:off x="469900" y="512280"/>
            <a:ext cx="601345" cy="694055"/>
            <a:chOff x="8234111" y="468007"/>
            <a:chExt cx="601345" cy="694055"/>
          </a:xfrm>
        </p:grpSpPr>
        <p:sp>
          <p:nvSpPr>
            <p:cNvPr id="27" name="object 12"/>
            <p:cNvSpPr/>
            <p:nvPr/>
          </p:nvSpPr>
          <p:spPr>
            <a:xfrm>
              <a:off x="8234109" y="468007"/>
              <a:ext cx="601345" cy="694055"/>
            </a:xfrm>
            <a:custGeom>
              <a:avLst/>
              <a:gdLst/>
              <a:ahLst/>
              <a:cxnLst/>
              <a:rect l="l" t="t" r="r" b="b"/>
              <a:pathLst>
                <a:path w="601345" h="694055">
                  <a:moveTo>
                    <a:pt x="176974" y="315315"/>
                  </a:moveTo>
                  <a:lnTo>
                    <a:pt x="171462" y="318503"/>
                  </a:lnTo>
                  <a:lnTo>
                    <a:pt x="171462" y="324866"/>
                  </a:lnTo>
                  <a:lnTo>
                    <a:pt x="171462" y="517626"/>
                  </a:lnTo>
                  <a:lnTo>
                    <a:pt x="88976" y="565238"/>
                  </a:lnTo>
                  <a:lnTo>
                    <a:pt x="5524" y="517055"/>
                  </a:lnTo>
                  <a:lnTo>
                    <a:pt x="5524" y="420674"/>
                  </a:lnTo>
                  <a:lnTo>
                    <a:pt x="171462" y="324866"/>
                  </a:lnTo>
                  <a:lnTo>
                    <a:pt x="171462" y="318503"/>
                  </a:lnTo>
                  <a:lnTo>
                    <a:pt x="0" y="417487"/>
                  </a:lnTo>
                  <a:lnTo>
                    <a:pt x="0" y="520242"/>
                  </a:lnTo>
                  <a:lnTo>
                    <a:pt x="88976" y="571601"/>
                  </a:lnTo>
                  <a:lnTo>
                    <a:pt x="99999" y="565238"/>
                  </a:lnTo>
                  <a:lnTo>
                    <a:pt x="176974" y="520814"/>
                  </a:lnTo>
                  <a:lnTo>
                    <a:pt x="176974" y="324866"/>
                  </a:lnTo>
                  <a:lnTo>
                    <a:pt x="176974" y="315315"/>
                  </a:lnTo>
                  <a:close/>
                </a:path>
                <a:path w="601345" h="694055">
                  <a:moveTo>
                    <a:pt x="176974" y="71234"/>
                  </a:moveTo>
                  <a:lnTo>
                    <a:pt x="171462" y="74422"/>
                  </a:lnTo>
                  <a:lnTo>
                    <a:pt x="171462" y="80784"/>
                  </a:lnTo>
                  <a:lnTo>
                    <a:pt x="171462" y="272389"/>
                  </a:lnTo>
                  <a:lnTo>
                    <a:pt x="5524" y="368198"/>
                  </a:lnTo>
                  <a:lnTo>
                    <a:pt x="5524" y="176580"/>
                  </a:lnTo>
                  <a:lnTo>
                    <a:pt x="171462" y="80784"/>
                  </a:lnTo>
                  <a:lnTo>
                    <a:pt x="171462" y="74422"/>
                  </a:lnTo>
                  <a:lnTo>
                    <a:pt x="0" y="173418"/>
                  </a:lnTo>
                  <a:lnTo>
                    <a:pt x="0" y="377761"/>
                  </a:lnTo>
                  <a:lnTo>
                    <a:pt x="16560" y="368198"/>
                  </a:lnTo>
                  <a:lnTo>
                    <a:pt x="176974" y="275577"/>
                  </a:lnTo>
                  <a:lnTo>
                    <a:pt x="176974" y="80784"/>
                  </a:lnTo>
                  <a:lnTo>
                    <a:pt x="176974" y="71234"/>
                  </a:lnTo>
                  <a:close/>
                </a:path>
                <a:path w="601345" h="694055">
                  <a:moveTo>
                    <a:pt x="389331" y="437934"/>
                  </a:moveTo>
                  <a:lnTo>
                    <a:pt x="383832" y="441109"/>
                  </a:lnTo>
                  <a:lnTo>
                    <a:pt x="383832" y="447484"/>
                  </a:lnTo>
                  <a:lnTo>
                    <a:pt x="383832" y="639102"/>
                  </a:lnTo>
                  <a:lnTo>
                    <a:pt x="300367" y="687298"/>
                  </a:lnTo>
                  <a:lnTo>
                    <a:pt x="134416" y="591477"/>
                  </a:lnTo>
                  <a:lnTo>
                    <a:pt x="383832" y="447484"/>
                  </a:lnTo>
                  <a:lnTo>
                    <a:pt x="383832" y="441109"/>
                  </a:lnTo>
                  <a:lnTo>
                    <a:pt x="123393" y="591477"/>
                  </a:lnTo>
                  <a:lnTo>
                    <a:pt x="300367" y="693661"/>
                  </a:lnTo>
                  <a:lnTo>
                    <a:pt x="311391" y="687298"/>
                  </a:lnTo>
                  <a:lnTo>
                    <a:pt x="389331" y="642289"/>
                  </a:lnTo>
                  <a:lnTo>
                    <a:pt x="389331" y="447484"/>
                  </a:lnTo>
                  <a:lnTo>
                    <a:pt x="389331" y="437934"/>
                  </a:lnTo>
                  <a:close/>
                </a:path>
                <a:path w="601345" h="694055">
                  <a:moveTo>
                    <a:pt x="477329" y="102158"/>
                  </a:moveTo>
                  <a:lnTo>
                    <a:pt x="466305" y="95796"/>
                  </a:lnTo>
                  <a:lnTo>
                    <a:pt x="466305" y="102158"/>
                  </a:lnTo>
                  <a:lnTo>
                    <a:pt x="216903" y="246151"/>
                  </a:lnTo>
                  <a:lnTo>
                    <a:pt x="216903" y="54546"/>
                  </a:lnTo>
                  <a:lnTo>
                    <a:pt x="300367" y="6362"/>
                  </a:lnTo>
                  <a:lnTo>
                    <a:pt x="466305" y="102158"/>
                  </a:lnTo>
                  <a:lnTo>
                    <a:pt x="466305" y="95796"/>
                  </a:lnTo>
                  <a:lnTo>
                    <a:pt x="311391" y="6362"/>
                  </a:lnTo>
                  <a:lnTo>
                    <a:pt x="300367" y="0"/>
                  </a:lnTo>
                  <a:lnTo>
                    <a:pt x="211378" y="51358"/>
                  </a:lnTo>
                  <a:lnTo>
                    <a:pt x="211378" y="255701"/>
                  </a:lnTo>
                  <a:lnTo>
                    <a:pt x="227914" y="246151"/>
                  </a:lnTo>
                  <a:lnTo>
                    <a:pt x="477329" y="102158"/>
                  </a:lnTo>
                  <a:close/>
                </a:path>
                <a:path w="601345" h="694055">
                  <a:moveTo>
                    <a:pt x="600735" y="173405"/>
                  </a:moveTo>
                  <a:lnTo>
                    <a:pt x="595210" y="170218"/>
                  </a:lnTo>
                  <a:lnTo>
                    <a:pt x="595210" y="176593"/>
                  </a:lnTo>
                  <a:lnTo>
                    <a:pt x="595210" y="272948"/>
                  </a:lnTo>
                  <a:lnTo>
                    <a:pt x="429285" y="368769"/>
                  </a:lnTo>
                  <a:lnTo>
                    <a:pt x="429285" y="176009"/>
                  </a:lnTo>
                  <a:lnTo>
                    <a:pt x="511733" y="128384"/>
                  </a:lnTo>
                  <a:lnTo>
                    <a:pt x="595210" y="176593"/>
                  </a:lnTo>
                  <a:lnTo>
                    <a:pt x="595210" y="170218"/>
                  </a:lnTo>
                  <a:lnTo>
                    <a:pt x="522757" y="128384"/>
                  </a:lnTo>
                  <a:lnTo>
                    <a:pt x="511733" y="122021"/>
                  </a:lnTo>
                  <a:lnTo>
                    <a:pt x="423760" y="172834"/>
                  </a:lnTo>
                  <a:lnTo>
                    <a:pt x="423760" y="378320"/>
                  </a:lnTo>
                  <a:lnTo>
                    <a:pt x="440296" y="368769"/>
                  </a:lnTo>
                  <a:lnTo>
                    <a:pt x="600735" y="276136"/>
                  </a:lnTo>
                  <a:lnTo>
                    <a:pt x="600735" y="173405"/>
                  </a:lnTo>
                  <a:close/>
                </a:path>
              </a:pathLst>
            </a:custGeom>
            <a:solidFill>
              <a:srgbClr val="81868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8" name="object 13"/>
            <p:cNvPicPr/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48268" y="788098"/>
              <a:ext cx="152476" cy="176060"/>
            </a:xfrm>
            <a:prstGeom prst="rect">
              <a:avLst/>
            </a:prstGeom>
          </p:spPr>
        </p:pic>
        <p:sp>
          <p:nvSpPr>
            <p:cNvPr id="29" name="object 14"/>
            <p:cNvSpPr/>
            <p:nvPr/>
          </p:nvSpPr>
          <p:spPr>
            <a:xfrm>
              <a:off x="8657874" y="783898"/>
              <a:ext cx="177165" cy="306705"/>
            </a:xfrm>
            <a:custGeom>
              <a:avLst/>
              <a:gdLst/>
              <a:ahLst/>
              <a:cxnLst/>
              <a:rect l="l" t="t" r="r" b="b"/>
              <a:pathLst>
                <a:path w="177165" h="306705">
                  <a:moveTo>
                    <a:pt x="176974" y="0"/>
                  </a:moveTo>
                  <a:lnTo>
                    <a:pt x="0" y="102171"/>
                  </a:lnTo>
                  <a:lnTo>
                    <a:pt x="0" y="306539"/>
                  </a:lnTo>
                  <a:lnTo>
                    <a:pt x="16560" y="296976"/>
                  </a:lnTo>
                  <a:lnTo>
                    <a:pt x="5524" y="296976"/>
                  </a:lnTo>
                  <a:lnTo>
                    <a:pt x="5524" y="105346"/>
                  </a:lnTo>
                  <a:lnTo>
                    <a:pt x="171449" y="9537"/>
                  </a:lnTo>
                  <a:lnTo>
                    <a:pt x="176974" y="9537"/>
                  </a:lnTo>
                  <a:lnTo>
                    <a:pt x="176974" y="0"/>
                  </a:lnTo>
                  <a:close/>
                </a:path>
                <a:path w="177165" h="306705">
                  <a:moveTo>
                    <a:pt x="176974" y="9537"/>
                  </a:moveTo>
                  <a:lnTo>
                    <a:pt x="171449" y="9537"/>
                  </a:lnTo>
                  <a:lnTo>
                    <a:pt x="171449" y="201155"/>
                  </a:lnTo>
                  <a:lnTo>
                    <a:pt x="5524" y="296976"/>
                  </a:lnTo>
                  <a:lnTo>
                    <a:pt x="16560" y="296976"/>
                  </a:lnTo>
                  <a:lnTo>
                    <a:pt x="176974" y="204342"/>
                  </a:lnTo>
                  <a:lnTo>
                    <a:pt x="176974" y="9537"/>
                  </a:lnTo>
                  <a:close/>
                </a:path>
              </a:pathLst>
            </a:custGeom>
            <a:solidFill>
              <a:srgbClr val="81868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1" name="object 15"/>
            <p:cNvPicPr/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68220" y="665480"/>
              <a:ext cx="152463" cy="176060"/>
            </a:xfrm>
            <a:prstGeom prst="rect">
              <a:avLst/>
            </a:prstGeom>
          </p:spPr>
        </p:pic>
        <p:pic>
          <p:nvPicPr>
            <p:cNvPr id="32" name="object 16"/>
            <p:cNvPicPr/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538959" y="665480"/>
              <a:ext cx="81724" cy="176060"/>
            </a:xfrm>
            <a:prstGeom prst="rect">
              <a:avLst/>
            </a:prstGeom>
          </p:spPr>
        </p:pic>
        <p:pic>
          <p:nvPicPr>
            <p:cNvPr id="33" name="object 17"/>
            <p:cNvPicPr/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48268" y="829017"/>
              <a:ext cx="152476" cy="135140"/>
            </a:xfrm>
            <a:prstGeom prst="rect">
              <a:avLst/>
            </a:prstGeom>
          </p:spPr>
        </p:pic>
      </p:grpSp>
      <p:grpSp>
        <p:nvGrpSpPr>
          <p:cNvPr id="34" name="object 18"/>
          <p:cNvGrpSpPr/>
          <p:nvPr/>
        </p:nvGrpSpPr>
        <p:grpSpPr>
          <a:xfrm>
            <a:off x="1236991" y="583412"/>
            <a:ext cx="1321435" cy="579755"/>
            <a:chOff x="8974988" y="532530"/>
            <a:chExt cx="1321435" cy="579755"/>
          </a:xfrm>
        </p:grpSpPr>
        <p:sp>
          <p:nvSpPr>
            <p:cNvPr id="35" name="object 19"/>
            <p:cNvSpPr/>
            <p:nvPr/>
          </p:nvSpPr>
          <p:spPr>
            <a:xfrm>
              <a:off x="8977910" y="561682"/>
              <a:ext cx="199390" cy="114935"/>
            </a:xfrm>
            <a:custGeom>
              <a:avLst/>
              <a:gdLst/>
              <a:ahLst/>
              <a:cxnLst/>
              <a:rect l="l" t="t" r="r" b="b"/>
              <a:pathLst>
                <a:path w="199390" h="114934">
                  <a:moveTo>
                    <a:pt x="83591" y="0"/>
                  </a:moveTo>
                  <a:lnTo>
                    <a:pt x="61201" y="0"/>
                  </a:lnTo>
                  <a:lnTo>
                    <a:pt x="61201" y="46863"/>
                  </a:lnTo>
                  <a:lnTo>
                    <a:pt x="22390" y="46863"/>
                  </a:lnTo>
                  <a:lnTo>
                    <a:pt x="22390" y="0"/>
                  </a:lnTo>
                  <a:lnTo>
                    <a:pt x="0" y="0"/>
                  </a:lnTo>
                  <a:lnTo>
                    <a:pt x="0" y="114668"/>
                  </a:lnTo>
                  <a:lnTo>
                    <a:pt x="22390" y="114668"/>
                  </a:lnTo>
                  <a:lnTo>
                    <a:pt x="22390" y="66675"/>
                  </a:lnTo>
                  <a:lnTo>
                    <a:pt x="61201" y="66675"/>
                  </a:lnTo>
                  <a:lnTo>
                    <a:pt x="61201" y="114668"/>
                  </a:lnTo>
                  <a:lnTo>
                    <a:pt x="83591" y="114668"/>
                  </a:lnTo>
                  <a:lnTo>
                    <a:pt x="83591" y="0"/>
                  </a:lnTo>
                  <a:close/>
                </a:path>
                <a:path w="199390" h="114934">
                  <a:moveTo>
                    <a:pt x="198894" y="114668"/>
                  </a:moveTo>
                  <a:lnTo>
                    <a:pt x="191490" y="94386"/>
                  </a:lnTo>
                  <a:lnTo>
                    <a:pt x="184607" y="75526"/>
                  </a:lnTo>
                  <a:lnTo>
                    <a:pt x="169379" y="33820"/>
                  </a:lnTo>
                  <a:lnTo>
                    <a:pt x="162826" y="15875"/>
                  </a:lnTo>
                  <a:lnTo>
                    <a:pt x="162826" y="75526"/>
                  </a:lnTo>
                  <a:lnTo>
                    <a:pt x="134315" y="75526"/>
                  </a:lnTo>
                  <a:lnTo>
                    <a:pt x="148818" y="33820"/>
                  </a:lnTo>
                  <a:lnTo>
                    <a:pt x="162826" y="75526"/>
                  </a:lnTo>
                  <a:lnTo>
                    <a:pt x="162826" y="15875"/>
                  </a:lnTo>
                  <a:lnTo>
                    <a:pt x="157035" y="0"/>
                  </a:lnTo>
                  <a:lnTo>
                    <a:pt x="139458" y="0"/>
                  </a:lnTo>
                  <a:lnTo>
                    <a:pt x="97751" y="114668"/>
                  </a:lnTo>
                  <a:lnTo>
                    <a:pt x="121107" y="114668"/>
                  </a:lnTo>
                  <a:lnTo>
                    <a:pt x="128041" y="94386"/>
                  </a:lnTo>
                  <a:lnTo>
                    <a:pt x="168783" y="94386"/>
                  </a:lnTo>
                  <a:lnTo>
                    <a:pt x="175539" y="114668"/>
                  </a:lnTo>
                  <a:lnTo>
                    <a:pt x="198894" y="114668"/>
                  </a:lnTo>
                  <a:close/>
                </a:path>
              </a:pathLst>
            </a:custGeom>
            <a:solidFill>
              <a:srgbClr val="11141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6" name="object 20"/>
            <p:cNvPicPr/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977689" y="532530"/>
              <a:ext cx="1311165" cy="451719"/>
            </a:xfrm>
            <a:prstGeom prst="rect">
              <a:avLst/>
            </a:prstGeom>
          </p:spPr>
        </p:pic>
        <p:sp>
          <p:nvSpPr>
            <p:cNvPr id="37" name="object 21"/>
            <p:cNvSpPr/>
            <p:nvPr/>
          </p:nvSpPr>
          <p:spPr>
            <a:xfrm>
              <a:off x="8974989" y="1009052"/>
              <a:ext cx="1321435" cy="102870"/>
            </a:xfrm>
            <a:custGeom>
              <a:avLst/>
              <a:gdLst/>
              <a:ahLst/>
              <a:cxnLst/>
              <a:rect l="l" t="t" r="r" b="b"/>
              <a:pathLst>
                <a:path w="1321434" h="102869">
                  <a:moveTo>
                    <a:pt x="36995" y="53975"/>
                  </a:moveTo>
                  <a:lnTo>
                    <a:pt x="25107" y="53975"/>
                  </a:lnTo>
                  <a:lnTo>
                    <a:pt x="25107" y="72567"/>
                  </a:lnTo>
                  <a:lnTo>
                    <a:pt x="12484" y="72567"/>
                  </a:lnTo>
                  <a:lnTo>
                    <a:pt x="12484" y="53975"/>
                  </a:lnTo>
                  <a:lnTo>
                    <a:pt x="596" y="53975"/>
                  </a:lnTo>
                  <a:lnTo>
                    <a:pt x="596" y="102311"/>
                  </a:lnTo>
                  <a:lnTo>
                    <a:pt x="12484" y="102311"/>
                  </a:lnTo>
                  <a:lnTo>
                    <a:pt x="12484" y="83172"/>
                  </a:lnTo>
                  <a:lnTo>
                    <a:pt x="25107" y="83172"/>
                  </a:lnTo>
                  <a:lnTo>
                    <a:pt x="25107" y="102311"/>
                  </a:lnTo>
                  <a:lnTo>
                    <a:pt x="36995" y="102311"/>
                  </a:lnTo>
                  <a:lnTo>
                    <a:pt x="36995" y="53975"/>
                  </a:lnTo>
                  <a:close/>
                </a:path>
                <a:path w="1321434" h="102869">
                  <a:moveTo>
                    <a:pt x="86207" y="102311"/>
                  </a:moveTo>
                  <a:lnTo>
                    <a:pt x="83591" y="95110"/>
                  </a:lnTo>
                  <a:lnTo>
                    <a:pt x="79984" y="85204"/>
                  </a:lnTo>
                  <a:lnTo>
                    <a:pt x="75298" y="72313"/>
                  </a:lnTo>
                  <a:lnTo>
                    <a:pt x="68630" y="53975"/>
                  </a:lnTo>
                  <a:lnTo>
                    <a:pt x="68427" y="53975"/>
                  </a:lnTo>
                  <a:lnTo>
                    <a:pt x="68427" y="85204"/>
                  </a:lnTo>
                  <a:lnTo>
                    <a:pt x="60007" y="85204"/>
                  </a:lnTo>
                  <a:lnTo>
                    <a:pt x="64350" y="72313"/>
                  </a:lnTo>
                  <a:lnTo>
                    <a:pt x="68427" y="85204"/>
                  </a:lnTo>
                  <a:lnTo>
                    <a:pt x="68427" y="53975"/>
                  </a:lnTo>
                  <a:lnTo>
                    <a:pt x="59448" y="53975"/>
                  </a:lnTo>
                  <a:lnTo>
                    <a:pt x="41871" y="102311"/>
                  </a:lnTo>
                  <a:lnTo>
                    <a:pt x="54317" y="102311"/>
                  </a:lnTo>
                  <a:lnTo>
                    <a:pt x="56680" y="95110"/>
                  </a:lnTo>
                  <a:lnTo>
                    <a:pt x="71564" y="95110"/>
                  </a:lnTo>
                  <a:lnTo>
                    <a:pt x="73799" y="102311"/>
                  </a:lnTo>
                  <a:lnTo>
                    <a:pt x="86207" y="102311"/>
                  </a:lnTo>
                  <a:close/>
                </a:path>
                <a:path w="1321434" h="102869">
                  <a:moveTo>
                    <a:pt x="121793" y="41338"/>
                  </a:moveTo>
                  <a:lnTo>
                    <a:pt x="113715" y="41338"/>
                  </a:lnTo>
                  <a:lnTo>
                    <a:pt x="113576" y="43738"/>
                  </a:lnTo>
                  <a:lnTo>
                    <a:pt x="112382" y="44945"/>
                  </a:lnTo>
                  <a:lnTo>
                    <a:pt x="107848" y="44945"/>
                  </a:lnTo>
                  <a:lnTo>
                    <a:pt x="106654" y="43738"/>
                  </a:lnTo>
                  <a:lnTo>
                    <a:pt x="106514" y="41338"/>
                  </a:lnTo>
                  <a:lnTo>
                    <a:pt x="98437" y="41338"/>
                  </a:lnTo>
                  <a:lnTo>
                    <a:pt x="104749" y="50800"/>
                  </a:lnTo>
                  <a:lnTo>
                    <a:pt x="106375" y="51384"/>
                  </a:lnTo>
                  <a:lnTo>
                    <a:pt x="108165" y="51663"/>
                  </a:lnTo>
                  <a:lnTo>
                    <a:pt x="112064" y="51663"/>
                  </a:lnTo>
                  <a:lnTo>
                    <a:pt x="113842" y="51384"/>
                  </a:lnTo>
                  <a:lnTo>
                    <a:pt x="115468" y="50800"/>
                  </a:lnTo>
                  <a:lnTo>
                    <a:pt x="117106" y="50253"/>
                  </a:lnTo>
                  <a:lnTo>
                    <a:pt x="118554" y="49149"/>
                  </a:lnTo>
                  <a:lnTo>
                    <a:pt x="121081" y="45897"/>
                  </a:lnTo>
                  <a:lnTo>
                    <a:pt x="121386" y="44945"/>
                  </a:lnTo>
                  <a:lnTo>
                    <a:pt x="121754" y="43840"/>
                  </a:lnTo>
                  <a:lnTo>
                    <a:pt x="121793" y="41338"/>
                  </a:lnTo>
                  <a:close/>
                </a:path>
                <a:path w="1321434" h="102869">
                  <a:moveTo>
                    <a:pt x="128854" y="53962"/>
                  </a:moveTo>
                  <a:lnTo>
                    <a:pt x="118465" y="53962"/>
                  </a:lnTo>
                  <a:lnTo>
                    <a:pt x="102997" y="80314"/>
                  </a:lnTo>
                  <a:lnTo>
                    <a:pt x="102997" y="53962"/>
                  </a:lnTo>
                  <a:lnTo>
                    <a:pt x="91109" y="53962"/>
                  </a:lnTo>
                  <a:lnTo>
                    <a:pt x="91109" y="102311"/>
                  </a:lnTo>
                  <a:lnTo>
                    <a:pt x="101498" y="102311"/>
                  </a:lnTo>
                  <a:lnTo>
                    <a:pt x="114414" y="80314"/>
                  </a:lnTo>
                  <a:lnTo>
                    <a:pt x="116967" y="75984"/>
                  </a:lnTo>
                  <a:lnTo>
                    <a:pt x="116967" y="102311"/>
                  </a:lnTo>
                  <a:lnTo>
                    <a:pt x="128854" y="102311"/>
                  </a:lnTo>
                  <a:lnTo>
                    <a:pt x="128854" y="75984"/>
                  </a:lnTo>
                  <a:lnTo>
                    <a:pt x="128854" y="53962"/>
                  </a:lnTo>
                  <a:close/>
                </a:path>
                <a:path w="1321434" h="102869">
                  <a:moveTo>
                    <a:pt x="171411" y="53975"/>
                  </a:moveTo>
                  <a:lnTo>
                    <a:pt x="135763" y="53975"/>
                  </a:lnTo>
                  <a:lnTo>
                    <a:pt x="135763" y="64566"/>
                  </a:lnTo>
                  <a:lnTo>
                    <a:pt x="147650" y="64566"/>
                  </a:lnTo>
                  <a:lnTo>
                    <a:pt x="147650" y="102311"/>
                  </a:lnTo>
                  <a:lnTo>
                    <a:pt x="159524" y="102311"/>
                  </a:lnTo>
                  <a:lnTo>
                    <a:pt x="159524" y="64566"/>
                  </a:lnTo>
                  <a:lnTo>
                    <a:pt x="171411" y="64566"/>
                  </a:lnTo>
                  <a:lnTo>
                    <a:pt x="171411" y="53975"/>
                  </a:lnTo>
                  <a:close/>
                </a:path>
                <a:path w="1321434" h="102869">
                  <a:moveTo>
                    <a:pt x="216090" y="53975"/>
                  </a:moveTo>
                  <a:lnTo>
                    <a:pt x="205689" y="53975"/>
                  </a:lnTo>
                  <a:lnTo>
                    <a:pt x="190220" y="80314"/>
                  </a:lnTo>
                  <a:lnTo>
                    <a:pt x="190220" y="53975"/>
                  </a:lnTo>
                  <a:lnTo>
                    <a:pt x="178346" y="53975"/>
                  </a:lnTo>
                  <a:lnTo>
                    <a:pt x="178346" y="102311"/>
                  </a:lnTo>
                  <a:lnTo>
                    <a:pt x="188722" y="102311"/>
                  </a:lnTo>
                  <a:lnTo>
                    <a:pt x="204203" y="75971"/>
                  </a:lnTo>
                  <a:lnTo>
                    <a:pt x="204203" y="102311"/>
                  </a:lnTo>
                  <a:lnTo>
                    <a:pt x="216090" y="102311"/>
                  </a:lnTo>
                  <a:lnTo>
                    <a:pt x="216090" y="53975"/>
                  </a:lnTo>
                  <a:close/>
                </a:path>
                <a:path w="1321434" h="102869">
                  <a:moveTo>
                    <a:pt x="261518" y="64985"/>
                  </a:moveTo>
                  <a:lnTo>
                    <a:pt x="261366" y="64630"/>
                  </a:lnTo>
                  <a:lnTo>
                    <a:pt x="259956" y="61264"/>
                  </a:lnTo>
                  <a:lnTo>
                    <a:pt x="253771" y="55435"/>
                  </a:lnTo>
                  <a:lnTo>
                    <a:pt x="249821" y="53962"/>
                  </a:lnTo>
                  <a:lnTo>
                    <a:pt x="249631" y="53962"/>
                  </a:lnTo>
                  <a:lnTo>
                    <a:pt x="249631" y="68097"/>
                  </a:lnTo>
                  <a:lnTo>
                    <a:pt x="249631" y="70916"/>
                  </a:lnTo>
                  <a:lnTo>
                    <a:pt x="249161" y="72085"/>
                  </a:lnTo>
                  <a:lnTo>
                    <a:pt x="247192" y="73926"/>
                  </a:lnTo>
                  <a:lnTo>
                    <a:pt x="245973" y="74396"/>
                  </a:lnTo>
                  <a:lnTo>
                    <a:pt x="237756" y="74396"/>
                  </a:lnTo>
                  <a:lnTo>
                    <a:pt x="237756" y="64630"/>
                  </a:lnTo>
                  <a:lnTo>
                    <a:pt x="245973" y="64630"/>
                  </a:lnTo>
                  <a:lnTo>
                    <a:pt x="247192" y="65087"/>
                  </a:lnTo>
                  <a:lnTo>
                    <a:pt x="249161" y="66941"/>
                  </a:lnTo>
                  <a:lnTo>
                    <a:pt x="249631" y="68097"/>
                  </a:lnTo>
                  <a:lnTo>
                    <a:pt x="249631" y="53962"/>
                  </a:lnTo>
                  <a:lnTo>
                    <a:pt x="225869" y="53962"/>
                  </a:lnTo>
                  <a:lnTo>
                    <a:pt x="225869" y="102298"/>
                  </a:lnTo>
                  <a:lnTo>
                    <a:pt x="237756" y="102298"/>
                  </a:lnTo>
                  <a:lnTo>
                    <a:pt x="237756" y="85051"/>
                  </a:lnTo>
                  <a:lnTo>
                    <a:pt x="249821" y="85051"/>
                  </a:lnTo>
                  <a:lnTo>
                    <a:pt x="253771" y="83604"/>
                  </a:lnTo>
                  <a:lnTo>
                    <a:pt x="259956" y="77762"/>
                  </a:lnTo>
                  <a:lnTo>
                    <a:pt x="261366" y="74396"/>
                  </a:lnTo>
                  <a:lnTo>
                    <a:pt x="261518" y="74041"/>
                  </a:lnTo>
                  <a:lnTo>
                    <a:pt x="261518" y="64985"/>
                  </a:lnTo>
                  <a:close/>
                </a:path>
                <a:path w="1321434" h="102869">
                  <a:moveTo>
                    <a:pt x="301294" y="53975"/>
                  </a:moveTo>
                  <a:lnTo>
                    <a:pt x="268427" y="53975"/>
                  </a:lnTo>
                  <a:lnTo>
                    <a:pt x="268427" y="102311"/>
                  </a:lnTo>
                  <a:lnTo>
                    <a:pt x="301294" y="102311"/>
                  </a:lnTo>
                  <a:lnTo>
                    <a:pt x="301294" y="91719"/>
                  </a:lnTo>
                  <a:lnTo>
                    <a:pt x="280327" y="91719"/>
                  </a:lnTo>
                  <a:lnTo>
                    <a:pt x="280327" y="83235"/>
                  </a:lnTo>
                  <a:lnTo>
                    <a:pt x="298234" y="83235"/>
                  </a:lnTo>
                  <a:lnTo>
                    <a:pt x="298234" y="72644"/>
                  </a:lnTo>
                  <a:lnTo>
                    <a:pt x="280327" y="72644"/>
                  </a:lnTo>
                  <a:lnTo>
                    <a:pt x="280327" y="64566"/>
                  </a:lnTo>
                  <a:lnTo>
                    <a:pt x="301294" y="64566"/>
                  </a:lnTo>
                  <a:lnTo>
                    <a:pt x="301294" y="53975"/>
                  </a:lnTo>
                  <a:close/>
                </a:path>
                <a:path w="1321434" h="102869">
                  <a:moveTo>
                    <a:pt x="345732" y="91643"/>
                  </a:moveTo>
                  <a:lnTo>
                    <a:pt x="345719" y="81876"/>
                  </a:lnTo>
                  <a:lnTo>
                    <a:pt x="344385" y="78409"/>
                  </a:lnTo>
                  <a:lnTo>
                    <a:pt x="338594" y="72656"/>
                  </a:lnTo>
                  <a:lnTo>
                    <a:pt x="334645" y="71221"/>
                  </a:lnTo>
                  <a:lnTo>
                    <a:pt x="333946" y="71221"/>
                  </a:lnTo>
                  <a:lnTo>
                    <a:pt x="333946" y="85369"/>
                  </a:lnTo>
                  <a:lnTo>
                    <a:pt x="333946" y="88176"/>
                  </a:lnTo>
                  <a:lnTo>
                    <a:pt x="333514" y="89344"/>
                  </a:lnTo>
                  <a:lnTo>
                    <a:pt x="331736" y="91173"/>
                  </a:lnTo>
                  <a:lnTo>
                    <a:pt x="330568" y="91643"/>
                  </a:lnTo>
                  <a:lnTo>
                    <a:pt x="321602" y="91643"/>
                  </a:lnTo>
                  <a:lnTo>
                    <a:pt x="321602" y="81876"/>
                  </a:lnTo>
                  <a:lnTo>
                    <a:pt x="330568" y="81876"/>
                  </a:lnTo>
                  <a:lnTo>
                    <a:pt x="331736" y="82334"/>
                  </a:lnTo>
                  <a:lnTo>
                    <a:pt x="333514" y="84188"/>
                  </a:lnTo>
                  <a:lnTo>
                    <a:pt x="333946" y="85369"/>
                  </a:lnTo>
                  <a:lnTo>
                    <a:pt x="333946" y="71221"/>
                  </a:lnTo>
                  <a:lnTo>
                    <a:pt x="321602" y="71221"/>
                  </a:lnTo>
                  <a:lnTo>
                    <a:pt x="321602" y="64566"/>
                  </a:lnTo>
                  <a:lnTo>
                    <a:pt x="342709" y="64566"/>
                  </a:lnTo>
                  <a:lnTo>
                    <a:pt x="342709" y="53975"/>
                  </a:lnTo>
                  <a:lnTo>
                    <a:pt x="309714" y="53975"/>
                  </a:lnTo>
                  <a:lnTo>
                    <a:pt x="309714" y="102311"/>
                  </a:lnTo>
                  <a:lnTo>
                    <a:pt x="334645" y="102311"/>
                  </a:lnTo>
                  <a:lnTo>
                    <a:pt x="338594" y="100876"/>
                  </a:lnTo>
                  <a:lnTo>
                    <a:pt x="344385" y="95123"/>
                  </a:lnTo>
                  <a:lnTo>
                    <a:pt x="345732" y="91643"/>
                  </a:lnTo>
                  <a:close/>
                </a:path>
                <a:path w="1321434" h="102869">
                  <a:moveTo>
                    <a:pt x="386918" y="53975"/>
                  </a:moveTo>
                  <a:lnTo>
                    <a:pt x="354050" y="53975"/>
                  </a:lnTo>
                  <a:lnTo>
                    <a:pt x="354050" y="102311"/>
                  </a:lnTo>
                  <a:lnTo>
                    <a:pt x="386918" y="102311"/>
                  </a:lnTo>
                  <a:lnTo>
                    <a:pt x="386918" y="91719"/>
                  </a:lnTo>
                  <a:lnTo>
                    <a:pt x="365937" y="91719"/>
                  </a:lnTo>
                  <a:lnTo>
                    <a:pt x="365937" y="83235"/>
                  </a:lnTo>
                  <a:lnTo>
                    <a:pt x="383857" y="83235"/>
                  </a:lnTo>
                  <a:lnTo>
                    <a:pt x="383857" y="72644"/>
                  </a:lnTo>
                  <a:lnTo>
                    <a:pt x="365937" y="72644"/>
                  </a:lnTo>
                  <a:lnTo>
                    <a:pt x="365937" y="64566"/>
                  </a:lnTo>
                  <a:lnTo>
                    <a:pt x="386918" y="64566"/>
                  </a:lnTo>
                  <a:lnTo>
                    <a:pt x="386918" y="53975"/>
                  </a:lnTo>
                  <a:close/>
                </a:path>
                <a:path w="1321434" h="102869">
                  <a:moveTo>
                    <a:pt x="431711" y="53975"/>
                  </a:moveTo>
                  <a:lnTo>
                    <a:pt x="419836" y="53975"/>
                  </a:lnTo>
                  <a:lnTo>
                    <a:pt x="419836" y="72567"/>
                  </a:lnTo>
                  <a:lnTo>
                    <a:pt x="407200" y="72567"/>
                  </a:lnTo>
                  <a:lnTo>
                    <a:pt x="407200" y="53975"/>
                  </a:lnTo>
                  <a:lnTo>
                    <a:pt x="395312" y="53975"/>
                  </a:lnTo>
                  <a:lnTo>
                    <a:pt x="395312" y="102311"/>
                  </a:lnTo>
                  <a:lnTo>
                    <a:pt x="407200" y="102311"/>
                  </a:lnTo>
                  <a:lnTo>
                    <a:pt x="407200" y="83172"/>
                  </a:lnTo>
                  <a:lnTo>
                    <a:pt x="419836" y="83172"/>
                  </a:lnTo>
                  <a:lnTo>
                    <a:pt x="419836" y="102311"/>
                  </a:lnTo>
                  <a:lnTo>
                    <a:pt x="431711" y="102311"/>
                  </a:lnTo>
                  <a:lnTo>
                    <a:pt x="431711" y="53975"/>
                  </a:lnTo>
                  <a:close/>
                </a:path>
                <a:path w="1321434" h="102869">
                  <a:moveTo>
                    <a:pt x="525272" y="102311"/>
                  </a:moveTo>
                  <a:lnTo>
                    <a:pt x="522643" y="95110"/>
                  </a:lnTo>
                  <a:lnTo>
                    <a:pt x="519049" y="85204"/>
                  </a:lnTo>
                  <a:lnTo>
                    <a:pt x="514362" y="72313"/>
                  </a:lnTo>
                  <a:lnTo>
                    <a:pt x="507695" y="53975"/>
                  </a:lnTo>
                  <a:lnTo>
                    <a:pt x="507492" y="53975"/>
                  </a:lnTo>
                  <a:lnTo>
                    <a:pt x="507492" y="85204"/>
                  </a:lnTo>
                  <a:lnTo>
                    <a:pt x="499071" y="85204"/>
                  </a:lnTo>
                  <a:lnTo>
                    <a:pt x="503428" y="72313"/>
                  </a:lnTo>
                  <a:lnTo>
                    <a:pt x="507492" y="85204"/>
                  </a:lnTo>
                  <a:lnTo>
                    <a:pt x="507492" y="53975"/>
                  </a:lnTo>
                  <a:lnTo>
                    <a:pt x="498525" y="53975"/>
                  </a:lnTo>
                  <a:lnTo>
                    <a:pt x="481190" y="101625"/>
                  </a:lnTo>
                  <a:lnTo>
                    <a:pt x="465797" y="76441"/>
                  </a:lnTo>
                  <a:lnTo>
                    <a:pt x="480060" y="53975"/>
                  </a:lnTo>
                  <a:lnTo>
                    <a:pt x="466407" y="53975"/>
                  </a:lnTo>
                  <a:lnTo>
                    <a:pt x="453377" y="76847"/>
                  </a:lnTo>
                  <a:lnTo>
                    <a:pt x="453377" y="53975"/>
                  </a:lnTo>
                  <a:lnTo>
                    <a:pt x="441490" y="53975"/>
                  </a:lnTo>
                  <a:lnTo>
                    <a:pt x="441490" y="102311"/>
                  </a:lnTo>
                  <a:lnTo>
                    <a:pt x="453377" y="102311"/>
                  </a:lnTo>
                  <a:lnTo>
                    <a:pt x="453377" y="76987"/>
                  </a:lnTo>
                  <a:lnTo>
                    <a:pt x="467639" y="102311"/>
                  </a:lnTo>
                  <a:lnTo>
                    <a:pt x="480949" y="102311"/>
                  </a:lnTo>
                  <a:lnTo>
                    <a:pt x="481622" y="102311"/>
                  </a:lnTo>
                  <a:lnTo>
                    <a:pt x="493369" y="102311"/>
                  </a:lnTo>
                  <a:lnTo>
                    <a:pt x="495744" y="95110"/>
                  </a:lnTo>
                  <a:lnTo>
                    <a:pt x="510628" y="95110"/>
                  </a:lnTo>
                  <a:lnTo>
                    <a:pt x="512864" y="102311"/>
                  </a:lnTo>
                  <a:lnTo>
                    <a:pt x="525272" y="102311"/>
                  </a:lnTo>
                  <a:close/>
                </a:path>
                <a:path w="1321434" h="102869">
                  <a:moveTo>
                    <a:pt x="541362" y="90093"/>
                  </a:moveTo>
                  <a:lnTo>
                    <a:pt x="529145" y="90093"/>
                  </a:lnTo>
                  <a:lnTo>
                    <a:pt x="529145" y="102311"/>
                  </a:lnTo>
                  <a:lnTo>
                    <a:pt x="541362" y="102311"/>
                  </a:lnTo>
                  <a:lnTo>
                    <a:pt x="541362" y="90093"/>
                  </a:lnTo>
                  <a:close/>
                </a:path>
                <a:path w="1321434" h="102869">
                  <a:moveTo>
                    <a:pt x="585762" y="64985"/>
                  </a:moveTo>
                  <a:lnTo>
                    <a:pt x="585609" y="64630"/>
                  </a:lnTo>
                  <a:lnTo>
                    <a:pt x="584212" y="61264"/>
                  </a:lnTo>
                  <a:lnTo>
                    <a:pt x="578015" y="55435"/>
                  </a:lnTo>
                  <a:lnTo>
                    <a:pt x="574065" y="53962"/>
                  </a:lnTo>
                  <a:lnTo>
                    <a:pt x="573874" y="53962"/>
                  </a:lnTo>
                  <a:lnTo>
                    <a:pt x="573874" y="68097"/>
                  </a:lnTo>
                  <a:lnTo>
                    <a:pt x="573874" y="70916"/>
                  </a:lnTo>
                  <a:lnTo>
                    <a:pt x="573405" y="72085"/>
                  </a:lnTo>
                  <a:lnTo>
                    <a:pt x="571436" y="73926"/>
                  </a:lnTo>
                  <a:lnTo>
                    <a:pt x="570217" y="74396"/>
                  </a:lnTo>
                  <a:lnTo>
                    <a:pt x="562000" y="74396"/>
                  </a:lnTo>
                  <a:lnTo>
                    <a:pt x="562000" y="64630"/>
                  </a:lnTo>
                  <a:lnTo>
                    <a:pt x="570217" y="64630"/>
                  </a:lnTo>
                  <a:lnTo>
                    <a:pt x="571436" y="65087"/>
                  </a:lnTo>
                  <a:lnTo>
                    <a:pt x="573405" y="66941"/>
                  </a:lnTo>
                  <a:lnTo>
                    <a:pt x="573874" y="68097"/>
                  </a:lnTo>
                  <a:lnTo>
                    <a:pt x="573874" y="53962"/>
                  </a:lnTo>
                  <a:lnTo>
                    <a:pt x="550113" y="53962"/>
                  </a:lnTo>
                  <a:lnTo>
                    <a:pt x="550113" y="102298"/>
                  </a:lnTo>
                  <a:lnTo>
                    <a:pt x="562000" y="102298"/>
                  </a:lnTo>
                  <a:lnTo>
                    <a:pt x="562000" y="85051"/>
                  </a:lnTo>
                  <a:lnTo>
                    <a:pt x="574065" y="85051"/>
                  </a:lnTo>
                  <a:lnTo>
                    <a:pt x="578015" y="83604"/>
                  </a:lnTo>
                  <a:lnTo>
                    <a:pt x="584212" y="77762"/>
                  </a:lnTo>
                  <a:lnTo>
                    <a:pt x="585609" y="74396"/>
                  </a:lnTo>
                  <a:lnTo>
                    <a:pt x="585762" y="74041"/>
                  </a:lnTo>
                  <a:lnTo>
                    <a:pt x="585762" y="64985"/>
                  </a:lnTo>
                  <a:close/>
                </a:path>
                <a:path w="1321434" h="102869">
                  <a:moveTo>
                    <a:pt x="643407" y="70243"/>
                  </a:moveTo>
                  <a:lnTo>
                    <a:pt x="642137" y="66725"/>
                  </a:lnTo>
                  <a:lnTo>
                    <a:pt x="641692" y="65506"/>
                  </a:lnTo>
                  <a:lnTo>
                    <a:pt x="634809" y="58712"/>
                  </a:lnTo>
                  <a:lnTo>
                    <a:pt x="631520" y="57531"/>
                  </a:lnTo>
                  <a:lnTo>
                    <a:pt x="631520" y="73317"/>
                  </a:lnTo>
                  <a:lnTo>
                    <a:pt x="631520" y="80200"/>
                  </a:lnTo>
                  <a:lnTo>
                    <a:pt x="630834" y="82651"/>
                  </a:lnTo>
                  <a:lnTo>
                    <a:pt x="628091" y="85763"/>
                  </a:lnTo>
                  <a:lnTo>
                    <a:pt x="625830" y="86715"/>
                  </a:lnTo>
                  <a:lnTo>
                    <a:pt x="622706" y="87020"/>
                  </a:lnTo>
                  <a:lnTo>
                    <a:pt x="622706" y="66725"/>
                  </a:lnTo>
                  <a:lnTo>
                    <a:pt x="625868" y="66967"/>
                  </a:lnTo>
                  <a:lnTo>
                    <a:pt x="628142" y="67818"/>
                  </a:lnTo>
                  <a:lnTo>
                    <a:pt x="630859" y="70815"/>
                  </a:lnTo>
                  <a:lnTo>
                    <a:pt x="631520" y="73317"/>
                  </a:lnTo>
                  <a:lnTo>
                    <a:pt x="631520" y="57531"/>
                  </a:lnTo>
                  <a:lnTo>
                    <a:pt x="629691" y="56870"/>
                  </a:lnTo>
                  <a:lnTo>
                    <a:pt x="622909" y="56553"/>
                  </a:lnTo>
                  <a:lnTo>
                    <a:pt x="622909" y="51523"/>
                  </a:lnTo>
                  <a:lnTo>
                    <a:pt x="611238" y="51523"/>
                  </a:lnTo>
                  <a:lnTo>
                    <a:pt x="611238" y="66725"/>
                  </a:lnTo>
                  <a:lnTo>
                    <a:pt x="611238" y="87020"/>
                  </a:lnTo>
                  <a:lnTo>
                    <a:pt x="602411" y="80200"/>
                  </a:lnTo>
                  <a:lnTo>
                    <a:pt x="602411" y="73317"/>
                  </a:lnTo>
                  <a:lnTo>
                    <a:pt x="603084" y="70815"/>
                  </a:lnTo>
                  <a:lnTo>
                    <a:pt x="605802" y="67818"/>
                  </a:lnTo>
                  <a:lnTo>
                    <a:pt x="608050" y="66967"/>
                  </a:lnTo>
                  <a:lnTo>
                    <a:pt x="611238" y="66725"/>
                  </a:lnTo>
                  <a:lnTo>
                    <a:pt x="611238" y="51523"/>
                  </a:lnTo>
                  <a:lnTo>
                    <a:pt x="611022" y="51523"/>
                  </a:lnTo>
                  <a:lnTo>
                    <a:pt x="611022" y="56553"/>
                  </a:lnTo>
                  <a:lnTo>
                    <a:pt x="604240" y="56870"/>
                  </a:lnTo>
                  <a:lnTo>
                    <a:pt x="599122" y="58712"/>
                  </a:lnTo>
                  <a:lnTo>
                    <a:pt x="595693" y="62115"/>
                  </a:lnTo>
                  <a:lnTo>
                    <a:pt x="592239" y="65506"/>
                  </a:lnTo>
                  <a:lnTo>
                    <a:pt x="590524" y="70243"/>
                  </a:lnTo>
                  <a:lnTo>
                    <a:pt x="590524" y="76314"/>
                  </a:lnTo>
                  <a:lnTo>
                    <a:pt x="591807" y="85039"/>
                  </a:lnTo>
                  <a:lnTo>
                    <a:pt x="595642" y="91376"/>
                  </a:lnTo>
                  <a:lnTo>
                    <a:pt x="602056" y="95351"/>
                  </a:lnTo>
                  <a:lnTo>
                    <a:pt x="611022" y="96939"/>
                  </a:lnTo>
                  <a:lnTo>
                    <a:pt x="611022" y="102704"/>
                  </a:lnTo>
                  <a:lnTo>
                    <a:pt x="622909" y="102704"/>
                  </a:lnTo>
                  <a:lnTo>
                    <a:pt x="622909" y="96939"/>
                  </a:lnTo>
                  <a:lnTo>
                    <a:pt x="631875" y="95351"/>
                  </a:lnTo>
                  <a:lnTo>
                    <a:pt x="638276" y="91376"/>
                  </a:lnTo>
                  <a:lnTo>
                    <a:pt x="640918" y="87020"/>
                  </a:lnTo>
                  <a:lnTo>
                    <a:pt x="642124" y="85039"/>
                  </a:lnTo>
                  <a:lnTo>
                    <a:pt x="643407" y="76314"/>
                  </a:lnTo>
                  <a:lnTo>
                    <a:pt x="643407" y="70243"/>
                  </a:lnTo>
                  <a:close/>
                </a:path>
                <a:path w="1321434" h="102869">
                  <a:moveTo>
                    <a:pt x="1321015" y="0"/>
                  </a:moveTo>
                  <a:lnTo>
                    <a:pt x="0" y="0"/>
                  </a:lnTo>
                  <a:lnTo>
                    <a:pt x="0" y="5867"/>
                  </a:lnTo>
                  <a:lnTo>
                    <a:pt x="1321015" y="5867"/>
                  </a:lnTo>
                  <a:lnTo>
                    <a:pt x="1321015" y="0"/>
                  </a:lnTo>
                  <a:close/>
                </a:path>
              </a:pathLst>
            </a:custGeom>
            <a:solidFill>
              <a:srgbClr val="11141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1461153" y="2101075"/>
            <a:ext cx="8396324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dirty="0"/>
              <a:t>В настоящее время из-за постоянных нацистских обстрелов в нашей местности разбросано большое количество мин и снарядов, которые представляют опасность для нашей жизни.</a:t>
            </a:r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t>2</a:t>
            </a:fld>
            <a:endParaRPr lang="ru-RU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824115" y="655798"/>
            <a:ext cx="556895" cy="642620"/>
            <a:chOff x="6824115" y="655798"/>
            <a:chExt cx="556895" cy="642620"/>
          </a:xfrm>
        </p:grpSpPr>
        <p:pic>
          <p:nvPicPr>
            <p:cNvPr id="3" name="object 3"/>
            <p:cNvPicPr/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24115" y="947837"/>
              <a:ext cx="163918" cy="237375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6824119" y="721767"/>
              <a:ext cx="164465" cy="284480"/>
            </a:xfrm>
            <a:custGeom>
              <a:avLst/>
              <a:gdLst/>
              <a:ahLst/>
              <a:cxnLst/>
              <a:rect l="l" t="t" r="r" b="b"/>
              <a:pathLst>
                <a:path w="164465" h="284480">
                  <a:moveTo>
                    <a:pt x="163918" y="0"/>
                  </a:moveTo>
                  <a:lnTo>
                    <a:pt x="0" y="94640"/>
                  </a:lnTo>
                  <a:lnTo>
                    <a:pt x="0" y="283908"/>
                  </a:lnTo>
                  <a:lnTo>
                    <a:pt x="15331" y="275056"/>
                  </a:lnTo>
                  <a:lnTo>
                    <a:pt x="5118" y="275056"/>
                  </a:lnTo>
                  <a:lnTo>
                    <a:pt x="5118" y="97574"/>
                  </a:lnTo>
                  <a:lnTo>
                    <a:pt x="158800" y="8851"/>
                  </a:lnTo>
                  <a:lnTo>
                    <a:pt x="163918" y="8851"/>
                  </a:lnTo>
                  <a:lnTo>
                    <a:pt x="163918" y="0"/>
                  </a:lnTo>
                  <a:close/>
                </a:path>
                <a:path w="164465" h="284480">
                  <a:moveTo>
                    <a:pt x="163918" y="8851"/>
                  </a:moveTo>
                  <a:lnTo>
                    <a:pt x="158800" y="8851"/>
                  </a:lnTo>
                  <a:lnTo>
                    <a:pt x="158800" y="186308"/>
                  </a:lnTo>
                  <a:lnTo>
                    <a:pt x="5118" y="275056"/>
                  </a:lnTo>
                  <a:lnTo>
                    <a:pt x="15331" y="275056"/>
                  </a:lnTo>
                  <a:lnTo>
                    <a:pt x="163918" y="189268"/>
                  </a:lnTo>
                  <a:lnTo>
                    <a:pt x="163918" y="8851"/>
                  </a:lnTo>
                  <a:close/>
                </a:path>
              </a:pathLst>
            </a:custGeom>
            <a:solidFill>
              <a:srgbClr val="81868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938408" y="1061416"/>
              <a:ext cx="246316" cy="236842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19897" y="655798"/>
              <a:ext cx="360613" cy="350391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22465" y="952271"/>
              <a:ext cx="141224" cy="163067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7216604" y="948375"/>
              <a:ext cx="164465" cy="284480"/>
            </a:xfrm>
            <a:custGeom>
              <a:avLst/>
              <a:gdLst/>
              <a:ahLst/>
              <a:cxnLst/>
              <a:rect l="l" t="t" r="r" b="b"/>
              <a:pathLst>
                <a:path w="164465" h="284480">
                  <a:moveTo>
                    <a:pt x="163906" y="0"/>
                  </a:moveTo>
                  <a:lnTo>
                    <a:pt x="0" y="94627"/>
                  </a:lnTo>
                  <a:lnTo>
                    <a:pt x="0" y="283921"/>
                  </a:lnTo>
                  <a:lnTo>
                    <a:pt x="15328" y="275069"/>
                  </a:lnTo>
                  <a:lnTo>
                    <a:pt x="5118" y="275069"/>
                  </a:lnTo>
                  <a:lnTo>
                    <a:pt x="5118" y="97574"/>
                  </a:lnTo>
                  <a:lnTo>
                    <a:pt x="158800" y="8839"/>
                  </a:lnTo>
                  <a:lnTo>
                    <a:pt x="163906" y="8839"/>
                  </a:lnTo>
                  <a:lnTo>
                    <a:pt x="163906" y="0"/>
                  </a:lnTo>
                  <a:close/>
                </a:path>
                <a:path w="164465" h="284480">
                  <a:moveTo>
                    <a:pt x="163906" y="8839"/>
                  </a:moveTo>
                  <a:lnTo>
                    <a:pt x="158800" y="8839"/>
                  </a:lnTo>
                  <a:lnTo>
                    <a:pt x="158800" y="186321"/>
                  </a:lnTo>
                  <a:lnTo>
                    <a:pt x="5118" y="275069"/>
                  </a:lnTo>
                  <a:lnTo>
                    <a:pt x="15328" y="275069"/>
                  </a:lnTo>
                  <a:lnTo>
                    <a:pt x="163906" y="189268"/>
                  </a:lnTo>
                  <a:lnTo>
                    <a:pt x="163906" y="8839"/>
                  </a:lnTo>
                  <a:close/>
                </a:path>
              </a:pathLst>
            </a:custGeom>
            <a:solidFill>
              <a:srgbClr val="81868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40943" y="838695"/>
              <a:ext cx="141224" cy="163067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106475" y="838695"/>
              <a:ext cx="75691" cy="163067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22465" y="990168"/>
              <a:ext cx="141224" cy="125171"/>
            </a:xfrm>
            <a:prstGeom prst="rect">
              <a:avLst/>
            </a:prstGeom>
          </p:spPr>
        </p:pic>
      </p:grpSp>
      <p:pic>
        <p:nvPicPr>
          <p:cNvPr id="12" name="object 12"/>
          <p:cNvPicPr/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10309" y="715558"/>
            <a:ext cx="1223518" cy="536481"/>
          </a:xfrm>
          <a:prstGeom prst="rect">
            <a:avLst/>
          </a:prstGeom>
        </p:spPr>
      </p:pic>
      <p:sp>
        <p:nvSpPr>
          <p:cNvPr id="15" name="object 15"/>
          <p:cNvSpPr/>
          <p:nvPr/>
        </p:nvSpPr>
        <p:spPr>
          <a:xfrm>
            <a:off x="9709326" y="1912151"/>
            <a:ext cx="982980" cy="982980"/>
          </a:xfrm>
          <a:custGeom>
            <a:avLst/>
            <a:gdLst/>
            <a:ahLst/>
            <a:cxnLst/>
            <a:rect l="l" t="t" r="r" b="b"/>
            <a:pathLst>
              <a:path w="982979" h="982980">
                <a:moveTo>
                  <a:pt x="0" y="982676"/>
                </a:moveTo>
                <a:lnTo>
                  <a:pt x="982676" y="0"/>
                </a:lnTo>
              </a:path>
            </a:pathLst>
          </a:custGeom>
          <a:ln w="63500">
            <a:solidFill>
              <a:srgbClr val="347BB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8660884" y="98026"/>
            <a:ext cx="1748789" cy="1748789"/>
          </a:xfrm>
          <a:custGeom>
            <a:avLst/>
            <a:gdLst/>
            <a:ahLst/>
            <a:cxnLst/>
            <a:rect l="l" t="t" r="r" b="b"/>
            <a:pathLst>
              <a:path w="1748790" h="1748789">
                <a:moveTo>
                  <a:pt x="0" y="1748358"/>
                </a:moveTo>
                <a:lnTo>
                  <a:pt x="1748358" y="0"/>
                </a:lnTo>
              </a:path>
            </a:pathLst>
          </a:custGeom>
          <a:ln w="63500">
            <a:solidFill>
              <a:srgbClr val="347BB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9185104" y="863707"/>
            <a:ext cx="1507490" cy="1507490"/>
          </a:xfrm>
          <a:custGeom>
            <a:avLst/>
            <a:gdLst/>
            <a:ahLst/>
            <a:cxnLst/>
            <a:rect l="l" t="t" r="r" b="b"/>
            <a:pathLst>
              <a:path w="1507490" h="1507489">
                <a:moveTo>
                  <a:pt x="0" y="1506898"/>
                </a:moveTo>
                <a:lnTo>
                  <a:pt x="1506898" y="0"/>
                </a:lnTo>
              </a:path>
            </a:pathLst>
          </a:custGeom>
          <a:ln w="63500">
            <a:solidFill>
              <a:srgbClr val="347BB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9534585" y="1562670"/>
            <a:ext cx="1157605" cy="1157605"/>
          </a:xfrm>
          <a:custGeom>
            <a:avLst/>
            <a:gdLst/>
            <a:ahLst/>
            <a:cxnLst/>
            <a:rect l="l" t="t" r="r" b="b"/>
            <a:pathLst>
              <a:path w="1157604" h="1157605">
                <a:moveTo>
                  <a:pt x="0" y="1157416"/>
                </a:moveTo>
                <a:lnTo>
                  <a:pt x="1157416" y="0"/>
                </a:lnTo>
              </a:path>
            </a:pathLst>
          </a:custGeom>
          <a:ln w="63500">
            <a:solidFill>
              <a:srgbClr val="347BB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8486142" y="0"/>
            <a:ext cx="1671955" cy="1671955"/>
          </a:xfrm>
          <a:custGeom>
            <a:avLst/>
            <a:gdLst/>
            <a:ahLst/>
            <a:cxnLst/>
            <a:rect l="l" t="t" r="r" b="b"/>
            <a:pathLst>
              <a:path w="1671954" h="1671955">
                <a:moveTo>
                  <a:pt x="0" y="1671643"/>
                </a:moveTo>
                <a:lnTo>
                  <a:pt x="1671643" y="0"/>
                </a:lnTo>
              </a:path>
            </a:pathLst>
          </a:custGeom>
          <a:ln w="63500">
            <a:solidFill>
              <a:srgbClr val="347BB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9010364" y="514226"/>
            <a:ext cx="1682114" cy="1682114"/>
          </a:xfrm>
          <a:custGeom>
            <a:avLst/>
            <a:gdLst/>
            <a:ahLst/>
            <a:cxnLst/>
            <a:rect l="l" t="t" r="r" b="b"/>
            <a:pathLst>
              <a:path w="1682115" h="1682114">
                <a:moveTo>
                  <a:pt x="0" y="1681639"/>
                </a:moveTo>
                <a:lnTo>
                  <a:pt x="1681639" y="0"/>
                </a:lnTo>
              </a:path>
            </a:pathLst>
          </a:custGeom>
          <a:ln w="63500">
            <a:solidFill>
              <a:srgbClr val="347BB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9359845" y="1213189"/>
            <a:ext cx="1332230" cy="1332230"/>
          </a:xfrm>
          <a:custGeom>
            <a:avLst/>
            <a:gdLst/>
            <a:ahLst/>
            <a:cxnLst/>
            <a:rect l="l" t="t" r="r" b="b"/>
            <a:pathLst>
              <a:path w="1332229" h="1332230">
                <a:moveTo>
                  <a:pt x="0" y="1332157"/>
                </a:moveTo>
                <a:lnTo>
                  <a:pt x="1332157" y="0"/>
                </a:lnTo>
              </a:path>
            </a:pathLst>
          </a:custGeom>
          <a:ln w="63500">
            <a:solidFill>
              <a:srgbClr val="347BB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8835623" y="272766"/>
            <a:ext cx="1748789" cy="1748789"/>
          </a:xfrm>
          <a:custGeom>
            <a:avLst/>
            <a:gdLst/>
            <a:ahLst/>
            <a:cxnLst/>
            <a:rect l="l" t="t" r="r" b="b"/>
            <a:pathLst>
              <a:path w="1748790" h="1748789">
                <a:moveTo>
                  <a:pt x="0" y="1748358"/>
                </a:moveTo>
                <a:lnTo>
                  <a:pt x="1748358" y="0"/>
                </a:lnTo>
              </a:path>
            </a:pathLst>
          </a:custGeom>
          <a:ln w="63500">
            <a:solidFill>
              <a:srgbClr val="347BB4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5" name="object 25"/>
          <p:cNvSpPr/>
          <p:nvPr/>
        </p:nvSpPr>
        <p:spPr>
          <a:xfrm>
            <a:off x="9176265" y="26920"/>
            <a:ext cx="902969" cy="902969"/>
          </a:xfrm>
          <a:custGeom>
            <a:avLst/>
            <a:gdLst/>
            <a:ahLst/>
            <a:cxnLst/>
            <a:rect l="l" t="t" r="r" b="b"/>
            <a:pathLst>
              <a:path w="902970" h="902969">
                <a:moveTo>
                  <a:pt x="451484" y="0"/>
                </a:moveTo>
                <a:lnTo>
                  <a:pt x="0" y="451484"/>
                </a:lnTo>
                <a:lnTo>
                  <a:pt x="451484" y="902969"/>
                </a:lnTo>
                <a:lnTo>
                  <a:pt x="902957" y="451484"/>
                </a:lnTo>
                <a:lnTo>
                  <a:pt x="451484" y="0"/>
                </a:lnTo>
                <a:close/>
              </a:path>
            </a:pathLst>
          </a:custGeom>
          <a:solidFill>
            <a:srgbClr val="F15B6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9176265" y="26920"/>
            <a:ext cx="902969" cy="902969"/>
          </a:xfrm>
          <a:custGeom>
            <a:avLst/>
            <a:gdLst/>
            <a:ahLst/>
            <a:cxnLst/>
            <a:rect l="l" t="t" r="r" b="b"/>
            <a:pathLst>
              <a:path w="902970" h="902969">
                <a:moveTo>
                  <a:pt x="0" y="451484"/>
                </a:moveTo>
                <a:lnTo>
                  <a:pt x="451484" y="902969"/>
                </a:lnTo>
                <a:lnTo>
                  <a:pt x="902957" y="451484"/>
                </a:lnTo>
                <a:lnTo>
                  <a:pt x="451484" y="0"/>
                </a:lnTo>
                <a:lnTo>
                  <a:pt x="0" y="451484"/>
                </a:lnTo>
                <a:close/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0" y="1239998"/>
            <a:ext cx="964565" cy="1364615"/>
          </a:xfrm>
          <a:custGeom>
            <a:avLst/>
            <a:gdLst/>
            <a:ahLst/>
            <a:cxnLst/>
            <a:rect l="l" t="t" r="r" b="b"/>
            <a:pathLst>
              <a:path w="964565" h="1364614">
                <a:moveTo>
                  <a:pt x="281851" y="0"/>
                </a:moveTo>
                <a:lnTo>
                  <a:pt x="0" y="281851"/>
                </a:lnTo>
                <a:lnTo>
                  <a:pt x="0" y="1161440"/>
                </a:lnTo>
                <a:lnTo>
                  <a:pt x="281851" y="1364233"/>
                </a:lnTo>
                <a:lnTo>
                  <a:pt x="963955" y="682129"/>
                </a:lnTo>
                <a:lnTo>
                  <a:pt x="281851" y="0"/>
                </a:lnTo>
                <a:close/>
              </a:path>
            </a:pathLst>
          </a:custGeom>
          <a:solidFill>
            <a:srgbClr val="367C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0" y="1220796"/>
            <a:ext cx="983615" cy="1402715"/>
          </a:xfrm>
          <a:custGeom>
            <a:avLst/>
            <a:gdLst/>
            <a:ahLst/>
            <a:cxnLst/>
            <a:rect l="l" t="t" r="r" b="b"/>
            <a:pathLst>
              <a:path w="983615" h="1402714">
                <a:moveTo>
                  <a:pt x="281863" y="0"/>
                </a:moveTo>
                <a:lnTo>
                  <a:pt x="0" y="281851"/>
                </a:lnTo>
                <a:lnTo>
                  <a:pt x="0" y="320281"/>
                </a:lnTo>
                <a:lnTo>
                  <a:pt x="281863" y="38417"/>
                </a:lnTo>
                <a:lnTo>
                  <a:pt x="944753" y="701332"/>
                </a:lnTo>
                <a:lnTo>
                  <a:pt x="281863" y="1364221"/>
                </a:lnTo>
                <a:lnTo>
                  <a:pt x="0" y="1082357"/>
                </a:lnTo>
                <a:lnTo>
                  <a:pt x="0" y="1120774"/>
                </a:lnTo>
                <a:lnTo>
                  <a:pt x="281863" y="1402638"/>
                </a:lnTo>
                <a:lnTo>
                  <a:pt x="983183" y="701332"/>
                </a:lnTo>
                <a:lnTo>
                  <a:pt x="28186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0" y="2069762"/>
            <a:ext cx="589915" cy="1179830"/>
          </a:xfrm>
          <a:custGeom>
            <a:avLst/>
            <a:gdLst/>
            <a:ahLst/>
            <a:cxnLst/>
            <a:rect l="l" t="t" r="r" b="b"/>
            <a:pathLst>
              <a:path w="589915" h="1179830">
                <a:moveTo>
                  <a:pt x="0" y="0"/>
                </a:moveTo>
                <a:lnTo>
                  <a:pt x="0" y="1179512"/>
                </a:lnTo>
                <a:lnTo>
                  <a:pt x="589762" y="589762"/>
                </a:lnTo>
                <a:lnTo>
                  <a:pt x="0" y="0"/>
                </a:lnTo>
                <a:close/>
              </a:path>
            </a:pathLst>
          </a:custGeom>
          <a:solidFill>
            <a:srgbClr val="F15B6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0" y="2050549"/>
            <a:ext cx="609600" cy="1218565"/>
          </a:xfrm>
          <a:custGeom>
            <a:avLst/>
            <a:gdLst/>
            <a:ahLst/>
            <a:cxnLst/>
            <a:rect l="l" t="t" r="r" b="b"/>
            <a:pathLst>
              <a:path w="609600" h="1218564">
                <a:moveTo>
                  <a:pt x="0" y="0"/>
                </a:moveTo>
                <a:lnTo>
                  <a:pt x="0" y="38430"/>
                </a:lnTo>
                <a:lnTo>
                  <a:pt x="570534" y="608977"/>
                </a:lnTo>
                <a:lnTo>
                  <a:pt x="0" y="1179512"/>
                </a:lnTo>
                <a:lnTo>
                  <a:pt x="0" y="1217955"/>
                </a:lnTo>
                <a:lnTo>
                  <a:pt x="608977" y="608977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250272" y="214944"/>
            <a:ext cx="4421505" cy="7165340"/>
          </a:xfrm>
          <a:custGeom>
            <a:avLst/>
            <a:gdLst/>
            <a:ahLst/>
            <a:cxnLst/>
            <a:rect l="l" t="t" r="r" b="b"/>
            <a:pathLst>
              <a:path w="4421505" h="7165340">
                <a:moveTo>
                  <a:pt x="54356" y="0"/>
                </a:moveTo>
                <a:lnTo>
                  <a:pt x="0" y="0"/>
                </a:lnTo>
                <a:lnTo>
                  <a:pt x="0" y="6691985"/>
                </a:lnTo>
                <a:lnTo>
                  <a:pt x="473087" y="7165060"/>
                </a:lnTo>
                <a:lnTo>
                  <a:pt x="4421022" y="7165060"/>
                </a:lnTo>
                <a:lnTo>
                  <a:pt x="4421022" y="7110704"/>
                </a:lnTo>
                <a:lnTo>
                  <a:pt x="495592" y="7110704"/>
                </a:lnTo>
                <a:lnTo>
                  <a:pt x="54356" y="6669455"/>
                </a:lnTo>
                <a:lnTo>
                  <a:pt x="54356" y="0"/>
                </a:lnTo>
                <a:close/>
              </a:path>
            </a:pathLst>
          </a:custGeom>
          <a:solidFill>
            <a:srgbClr val="367C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366337" y="459527"/>
            <a:ext cx="3947795" cy="6807200"/>
          </a:xfrm>
          <a:custGeom>
            <a:avLst/>
            <a:gdLst/>
            <a:ahLst/>
            <a:cxnLst/>
            <a:rect l="l" t="t" r="r" b="b"/>
            <a:pathLst>
              <a:path w="3947795" h="6807200">
                <a:moveTo>
                  <a:pt x="40767" y="0"/>
                </a:moveTo>
                <a:lnTo>
                  <a:pt x="0" y="0"/>
                </a:lnTo>
                <a:lnTo>
                  <a:pt x="0" y="6392532"/>
                </a:lnTo>
                <a:lnTo>
                  <a:pt x="414375" y="6806920"/>
                </a:lnTo>
                <a:lnTo>
                  <a:pt x="3947680" y="6806920"/>
                </a:lnTo>
                <a:lnTo>
                  <a:pt x="3947680" y="6766153"/>
                </a:lnTo>
                <a:lnTo>
                  <a:pt x="431253" y="6766153"/>
                </a:lnTo>
                <a:lnTo>
                  <a:pt x="40767" y="6375654"/>
                </a:lnTo>
                <a:lnTo>
                  <a:pt x="40767" y="0"/>
                </a:lnTo>
                <a:close/>
              </a:path>
            </a:pathLst>
          </a:custGeom>
          <a:solidFill>
            <a:srgbClr val="F15B6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t>20</a:t>
            </a:fld>
            <a:endParaRPr lang="ru-RU"/>
          </a:p>
        </p:txBody>
      </p:sp>
      <p:pic>
        <p:nvPicPr>
          <p:cNvPr id="14" name="Изображение 13" descr="5226785632716709895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700" y="1495425"/>
            <a:ext cx="7037705" cy="5278755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824115" y="655798"/>
            <a:ext cx="556895" cy="642620"/>
            <a:chOff x="6824115" y="655798"/>
            <a:chExt cx="556895" cy="642620"/>
          </a:xfrm>
        </p:grpSpPr>
        <p:pic>
          <p:nvPicPr>
            <p:cNvPr id="3" name="object 3"/>
            <p:cNvPicPr/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24115" y="947837"/>
              <a:ext cx="163918" cy="237375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6824119" y="721767"/>
              <a:ext cx="164465" cy="284480"/>
            </a:xfrm>
            <a:custGeom>
              <a:avLst/>
              <a:gdLst/>
              <a:ahLst/>
              <a:cxnLst/>
              <a:rect l="l" t="t" r="r" b="b"/>
              <a:pathLst>
                <a:path w="164465" h="284480">
                  <a:moveTo>
                    <a:pt x="163918" y="0"/>
                  </a:moveTo>
                  <a:lnTo>
                    <a:pt x="0" y="94640"/>
                  </a:lnTo>
                  <a:lnTo>
                    <a:pt x="0" y="283908"/>
                  </a:lnTo>
                  <a:lnTo>
                    <a:pt x="15331" y="275056"/>
                  </a:lnTo>
                  <a:lnTo>
                    <a:pt x="5118" y="275056"/>
                  </a:lnTo>
                  <a:lnTo>
                    <a:pt x="5118" y="97574"/>
                  </a:lnTo>
                  <a:lnTo>
                    <a:pt x="158800" y="8851"/>
                  </a:lnTo>
                  <a:lnTo>
                    <a:pt x="163918" y="8851"/>
                  </a:lnTo>
                  <a:lnTo>
                    <a:pt x="163918" y="0"/>
                  </a:lnTo>
                  <a:close/>
                </a:path>
                <a:path w="164465" h="284480">
                  <a:moveTo>
                    <a:pt x="163918" y="8851"/>
                  </a:moveTo>
                  <a:lnTo>
                    <a:pt x="158800" y="8851"/>
                  </a:lnTo>
                  <a:lnTo>
                    <a:pt x="158800" y="186308"/>
                  </a:lnTo>
                  <a:lnTo>
                    <a:pt x="5118" y="275056"/>
                  </a:lnTo>
                  <a:lnTo>
                    <a:pt x="15331" y="275056"/>
                  </a:lnTo>
                  <a:lnTo>
                    <a:pt x="163918" y="189268"/>
                  </a:lnTo>
                  <a:lnTo>
                    <a:pt x="163918" y="8851"/>
                  </a:lnTo>
                  <a:close/>
                </a:path>
              </a:pathLst>
            </a:custGeom>
            <a:solidFill>
              <a:srgbClr val="81868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938408" y="1061416"/>
              <a:ext cx="246316" cy="236842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19897" y="655798"/>
              <a:ext cx="360613" cy="350391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22465" y="952271"/>
              <a:ext cx="141224" cy="163067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7216604" y="948375"/>
              <a:ext cx="164465" cy="284480"/>
            </a:xfrm>
            <a:custGeom>
              <a:avLst/>
              <a:gdLst/>
              <a:ahLst/>
              <a:cxnLst/>
              <a:rect l="l" t="t" r="r" b="b"/>
              <a:pathLst>
                <a:path w="164465" h="284480">
                  <a:moveTo>
                    <a:pt x="163906" y="0"/>
                  </a:moveTo>
                  <a:lnTo>
                    <a:pt x="0" y="94627"/>
                  </a:lnTo>
                  <a:lnTo>
                    <a:pt x="0" y="283921"/>
                  </a:lnTo>
                  <a:lnTo>
                    <a:pt x="15328" y="275069"/>
                  </a:lnTo>
                  <a:lnTo>
                    <a:pt x="5118" y="275069"/>
                  </a:lnTo>
                  <a:lnTo>
                    <a:pt x="5118" y="97574"/>
                  </a:lnTo>
                  <a:lnTo>
                    <a:pt x="158800" y="8839"/>
                  </a:lnTo>
                  <a:lnTo>
                    <a:pt x="163906" y="8839"/>
                  </a:lnTo>
                  <a:lnTo>
                    <a:pt x="163906" y="0"/>
                  </a:lnTo>
                  <a:close/>
                </a:path>
                <a:path w="164465" h="284480">
                  <a:moveTo>
                    <a:pt x="163906" y="8839"/>
                  </a:moveTo>
                  <a:lnTo>
                    <a:pt x="158800" y="8839"/>
                  </a:lnTo>
                  <a:lnTo>
                    <a:pt x="158800" y="186321"/>
                  </a:lnTo>
                  <a:lnTo>
                    <a:pt x="5118" y="275069"/>
                  </a:lnTo>
                  <a:lnTo>
                    <a:pt x="15328" y="275069"/>
                  </a:lnTo>
                  <a:lnTo>
                    <a:pt x="163906" y="189268"/>
                  </a:lnTo>
                  <a:lnTo>
                    <a:pt x="163906" y="8839"/>
                  </a:lnTo>
                  <a:close/>
                </a:path>
              </a:pathLst>
            </a:custGeom>
            <a:solidFill>
              <a:srgbClr val="81868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40943" y="838695"/>
              <a:ext cx="141224" cy="163067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106475" y="838695"/>
              <a:ext cx="75691" cy="163067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22465" y="990168"/>
              <a:ext cx="141224" cy="125171"/>
            </a:xfrm>
            <a:prstGeom prst="rect">
              <a:avLst/>
            </a:prstGeom>
          </p:spPr>
        </p:pic>
      </p:grpSp>
      <p:pic>
        <p:nvPicPr>
          <p:cNvPr id="12" name="object 12"/>
          <p:cNvPicPr/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10309" y="715558"/>
            <a:ext cx="1223518" cy="536481"/>
          </a:xfrm>
          <a:prstGeom prst="rect">
            <a:avLst/>
          </a:prstGeom>
        </p:spPr>
      </p:pic>
      <p:sp>
        <p:nvSpPr>
          <p:cNvPr id="15" name="object 15"/>
          <p:cNvSpPr/>
          <p:nvPr/>
        </p:nvSpPr>
        <p:spPr>
          <a:xfrm>
            <a:off x="9709326" y="1912151"/>
            <a:ext cx="982980" cy="982980"/>
          </a:xfrm>
          <a:custGeom>
            <a:avLst/>
            <a:gdLst/>
            <a:ahLst/>
            <a:cxnLst/>
            <a:rect l="l" t="t" r="r" b="b"/>
            <a:pathLst>
              <a:path w="982979" h="982980">
                <a:moveTo>
                  <a:pt x="0" y="982676"/>
                </a:moveTo>
                <a:lnTo>
                  <a:pt x="982676" y="0"/>
                </a:lnTo>
              </a:path>
            </a:pathLst>
          </a:custGeom>
          <a:ln w="63500">
            <a:solidFill>
              <a:srgbClr val="347BB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8660884" y="98026"/>
            <a:ext cx="1748789" cy="1748789"/>
          </a:xfrm>
          <a:custGeom>
            <a:avLst/>
            <a:gdLst/>
            <a:ahLst/>
            <a:cxnLst/>
            <a:rect l="l" t="t" r="r" b="b"/>
            <a:pathLst>
              <a:path w="1748790" h="1748789">
                <a:moveTo>
                  <a:pt x="0" y="1748358"/>
                </a:moveTo>
                <a:lnTo>
                  <a:pt x="1748358" y="0"/>
                </a:lnTo>
              </a:path>
            </a:pathLst>
          </a:custGeom>
          <a:ln w="63500">
            <a:solidFill>
              <a:srgbClr val="347BB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9185104" y="863707"/>
            <a:ext cx="1507490" cy="1507490"/>
          </a:xfrm>
          <a:custGeom>
            <a:avLst/>
            <a:gdLst/>
            <a:ahLst/>
            <a:cxnLst/>
            <a:rect l="l" t="t" r="r" b="b"/>
            <a:pathLst>
              <a:path w="1507490" h="1507489">
                <a:moveTo>
                  <a:pt x="0" y="1506898"/>
                </a:moveTo>
                <a:lnTo>
                  <a:pt x="1506898" y="0"/>
                </a:lnTo>
              </a:path>
            </a:pathLst>
          </a:custGeom>
          <a:ln w="63500">
            <a:solidFill>
              <a:srgbClr val="347BB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9534585" y="1562670"/>
            <a:ext cx="1157605" cy="1157605"/>
          </a:xfrm>
          <a:custGeom>
            <a:avLst/>
            <a:gdLst/>
            <a:ahLst/>
            <a:cxnLst/>
            <a:rect l="l" t="t" r="r" b="b"/>
            <a:pathLst>
              <a:path w="1157604" h="1157605">
                <a:moveTo>
                  <a:pt x="0" y="1157416"/>
                </a:moveTo>
                <a:lnTo>
                  <a:pt x="1157416" y="0"/>
                </a:lnTo>
              </a:path>
            </a:pathLst>
          </a:custGeom>
          <a:ln w="63500">
            <a:solidFill>
              <a:srgbClr val="347BB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8486142" y="0"/>
            <a:ext cx="1671955" cy="1671955"/>
          </a:xfrm>
          <a:custGeom>
            <a:avLst/>
            <a:gdLst/>
            <a:ahLst/>
            <a:cxnLst/>
            <a:rect l="l" t="t" r="r" b="b"/>
            <a:pathLst>
              <a:path w="1671954" h="1671955">
                <a:moveTo>
                  <a:pt x="0" y="1671643"/>
                </a:moveTo>
                <a:lnTo>
                  <a:pt x="1671643" y="0"/>
                </a:lnTo>
              </a:path>
            </a:pathLst>
          </a:custGeom>
          <a:ln w="63500">
            <a:solidFill>
              <a:srgbClr val="347BB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9010364" y="514226"/>
            <a:ext cx="1682114" cy="1682114"/>
          </a:xfrm>
          <a:custGeom>
            <a:avLst/>
            <a:gdLst/>
            <a:ahLst/>
            <a:cxnLst/>
            <a:rect l="l" t="t" r="r" b="b"/>
            <a:pathLst>
              <a:path w="1682115" h="1682114">
                <a:moveTo>
                  <a:pt x="0" y="1681639"/>
                </a:moveTo>
                <a:lnTo>
                  <a:pt x="1681639" y="0"/>
                </a:lnTo>
              </a:path>
            </a:pathLst>
          </a:custGeom>
          <a:ln w="63500">
            <a:solidFill>
              <a:srgbClr val="347BB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9359845" y="1213189"/>
            <a:ext cx="1332230" cy="1332230"/>
          </a:xfrm>
          <a:custGeom>
            <a:avLst/>
            <a:gdLst/>
            <a:ahLst/>
            <a:cxnLst/>
            <a:rect l="l" t="t" r="r" b="b"/>
            <a:pathLst>
              <a:path w="1332229" h="1332230">
                <a:moveTo>
                  <a:pt x="0" y="1332157"/>
                </a:moveTo>
                <a:lnTo>
                  <a:pt x="1332157" y="0"/>
                </a:lnTo>
              </a:path>
            </a:pathLst>
          </a:custGeom>
          <a:ln w="63500">
            <a:solidFill>
              <a:srgbClr val="347BB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8835623" y="272766"/>
            <a:ext cx="1748789" cy="1748789"/>
          </a:xfrm>
          <a:custGeom>
            <a:avLst/>
            <a:gdLst/>
            <a:ahLst/>
            <a:cxnLst/>
            <a:rect l="l" t="t" r="r" b="b"/>
            <a:pathLst>
              <a:path w="1748790" h="1748789">
                <a:moveTo>
                  <a:pt x="0" y="1748358"/>
                </a:moveTo>
                <a:lnTo>
                  <a:pt x="1748358" y="0"/>
                </a:lnTo>
              </a:path>
            </a:pathLst>
          </a:custGeom>
          <a:ln w="63500">
            <a:solidFill>
              <a:srgbClr val="347BB4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5" name="object 25"/>
          <p:cNvSpPr/>
          <p:nvPr/>
        </p:nvSpPr>
        <p:spPr>
          <a:xfrm>
            <a:off x="9176265" y="26920"/>
            <a:ext cx="902969" cy="902969"/>
          </a:xfrm>
          <a:custGeom>
            <a:avLst/>
            <a:gdLst/>
            <a:ahLst/>
            <a:cxnLst/>
            <a:rect l="l" t="t" r="r" b="b"/>
            <a:pathLst>
              <a:path w="902970" h="902969">
                <a:moveTo>
                  <a:pt x="451484" y="0"/>
                </a:moveTo>
                <a:lnTo>
                  <a:pt x="0" y="451484"/>
                </a:lnTo>
                <a:lnTo>
                  <a:pt x="451484" y="902969"/>
                </a:lnTo>
                <a:lnTo>
                  <a:pt x="902957" y="451484"/>
                </a:lnTo>
                <a:lnTo>
                  <a:pt x="451484" y="0"/>
                </a:lnTo>
                <a:close/>
              </a:path>
            </a:pathLst>
          </a:custGeom>
          <a:solidFill>
            <a:srgbClr val="F15B6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9176265" y="26920"/>
            <a:ext cx="902969" cy="902969"/>
          </a:xfrm>
          <a:custGeom>
            <a:avLst/>
            <a:gdLst/>
            <a:ahLst/>
            <a:cxnLst/>
            <a:rect l="l" t="t" r="r" b="b"/>
            <a:pathLst>
              <a:path w="902970" h="902969">
                <a:moveTo>
                  <a:pt x="0" y="451484"/>
                </a:moveTo>
                <a:lnTo>
                  <a:pt x="451484" y="902969"/>
                </a:lnTo>
                <a:lnTo>
                  <a:pt x="902957" y="451484"/>
                </a:lnTo>
                <a:lnTo>
                  <a:pt x="451484" y="0"/>
                </a:lnTo>
                <a:lnTo>
                  <a:pt x="0" y="451484"/>
                </a:lnTo>
                <a:close/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0" y="1239998"/>
            <a:ext cx="964565" cy="1364615"/>
          </a:xfrm>
          <a:custGeom>
            <a:avLst/>
            <a:gdLst/>
            <a:ahLst/>
            <a:cxnLst/>
            <a:rect l="l" t="t" r="r" b="b"/>
            <a:pathLst>
              <a:path w="964565" h="1364614">
                <a:moveTo>
                  <a:pt x="281851" y="0"/>
                </a:moveTo>
                <a:lnTo>
                  <a:pt x="0" y="281851"/>
                </a:lnTo>
                <a:lnTo>
                  <a:pt x="0" y="1161440"/>
                </a:lnTo>
                <a:lnTo>
                  <a:pt x="281851" y="1364233"/>
                </a:lnTo>
                <a:lnTo>
                  <a:pt x="963955" y="682129"/>
                </a:lnTo>
                <a:lnTo>
                  <a:pt x="281851" y="0"/>
                </a:lnTo>
                <a:close/>
              </a:path>
            </a:pathLst>
          </a:custGeom>
          <a:solidFill>
            <a:srgbClr val="367C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0" y="1220796"/>
            <a:ext cx="983615" cy="1402715"/>
          </a:xfrm>
          <a:custGeom>
            <a:avLst/>
            <a:gdLst/>
            <a:ahLst/>
            <a:cxnLst/>
            <a:rect l="l" t="t" r="r" b="b"/>
            <a:pathLst>
              <a:path w="983615" h="1402714">
                <a:moveTo>
                  <a:pt x="281863" y="0"/>
                </a:moveTo>
                <a:lnTo>
                  <a:pt x="0" y="281851"/>
                </a:lnTo>
                <a:lnTo>
                  <a:pt x="0" y="320281"/>
                </a:lnTo>
                <a:lnTo>
                  <a:pt x="281863" y="38417"/>
                </a:lnTo>
                <a:lnTo>
                  <a:pt x="944753" y="701332"/>
                </a:lnTo>
                <a:lnTo>
                  <a:pt x="281863" y="1364221"/>
                </a:lnTo>
                <a:lnTo>
                  <a:pt x="0" y="1082357"/>
                </a:lnTo>
                <a:lnTo>
                  <a:pt x="0" y="1120774"/>
                </a:lnTo>
                <a:lnTo>
                  <a:pt x="281863" y="1402638"/>
                </a:lnTo>
                <a:lnTo>
                  <a:pt x="983183" y="701332"/>
                </a:lnTo>
                <a:lnTo>
                  <a:pt x="28186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0" y="2069762"/>
            <a:ext cx="589915" cy="1179830"/>
          </a:xfrm>
          <a:custGeom>
            <a:avLst/>
            <a:gdLst/>
            <a:ahLst/>
            <a:cxnLst/>
            <a:rect l="l" t="t" r="r" b="b"/>
            <a:pathLst>
              <a:path w="589915" h="1179830">
                <a:moveTo>
                  <a:pt x="0" y="0"/>
                </a:moveTo>
                <a:lnTo>
                  <a:pt x="0" y="1179512"/>
                </a:lnTo>
                <a:lnTo>
                  <a:pt x="589762" y="589762"/>
                </a:lnTo>
                <a:lnTo>
                  <a:pt x="0" y="0"/>
                </a:lnTo>
                <a:close/>
              </a:path>
            </a:pathLst>
          </a:custGeom>
          <a:solidFill>
            <a:srgbClr val="F15B6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0" y="2050549"/>
            <a:ext cx="609600" cy="1218565"/>
          </a:xfrm>
          <a:custGeom>
            <a:avLst/>
            <a:gdLst/>
            <a:ahLst/>
            <a:cxnLst/>
            <a:rect l="l" t="t" r="r" b="b"/>
            <a:pathLst>
              <a:path w="609600" h="1218564">
                <a:moveTo>
                  <a:pt x="0" y="0"/>
                </a:moveTo>
                <a:lnTo>
                  <a:pt x="0" y="38430"/>
                </a:lnTo>
                <a:lnTo>
                  <a:pt x="570534" y="608977"/>
                </a:lnTo>
                <a:lnTo>
                  <a:pt x="0" y="1179512"/>
                </a:lnTo>
                <a:lnTo>
                  <a:pt x="0" y="1217955"/>
                </a:lnTo>
                <a:lnTo>
                  <a:pt x="608977" y="608977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250272" y="214944"/>
            <a:ext cx="4421505" cy="7165340"/>
          </a:xfrm>
          <a:custGeom>
            <a:avLst/>
            <a:gdLst/>
            <a:ahLst/>
            <a:cxnLst/>
            <a:rect l="l" t="t" r="r" b="b"/>
            <a:pathLst>
              <a:path w="4421505" h="7165340">
                <a:moveTo>
                  <a:pt x="54356" y="0"/>
                </a:moveTo>
                <a:lnTo>
                  <a:pt x="0" y="0"/>
                </a:lnTo>
                <a:lnTo>
                  <a:pt x="0" y="6691985"/>
                </a:lnTo>
                <a:lnTo>
                  <a:pt x="473087" y="7165060"/>
                </a:lnTo>
                <a:lnTo>
                  <a:pt x="4421022" y="7165060"/>
                </a:lnTo>
                <a:lnTo>
                  <a:pt x="4421022" y="7110704"/>
                </a:lnTo>
                <a:lnTo>
                  <a:pt x="495592" y="7110704"/>
                </a:lnTo>
                <a:lnTo>
                  <a:pt x="54356" y="6669455"/>
                </a:lnTo>
                <a:lnTo>
                  <a:pt x="54356" y="0"/>
                </a:lnTo>
                <a:close/>
              </a:path>
            </a:pathLst>
          </a:custGeom>
          <a:solidFill>
            <a:srgbClr val="367C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366337" y="459527"/>
            <a:ext cx="3947795" cy="6807200"/>
          </a:xfrm>
          <a:custGeom>
            <a:avLst/>
            <a:gdLst/>
            <a:ahLst/>
            <a:cxnLst/>
            <a:rect l="l" t="t" r="r" b="b"/>
            <a:pathLst>
              <a:path w="3947795" h="6807200">
                <a:moveTo>
                  <a:pt x="40767" y="0"/>
                </a:moveTo>
                <a:lnTo>
                  <a:pt x="0" y="0"/>
                </a:lnTo>
                <a:lnTo>
                  <a:pt x="0" y="6392532"/>
                </a:lnTo>
                <a:lnTo>
                  <a:pt x="414375" y="6806920"/>
                </a:lnTo>
                <a:lnTo>
                  <a:pt x="3947680" y="6806920"/>
                </a:lnTo>
                <a:lnTo>
                  <a:pt x="3947680" y="6766153"/>
                </a:lnTo>
                <a:lnTo>
                  <a:pt x="431253" y="6766153"/>
                </a:lnTo>
                <a:lnTo>
                  <a:pt x="40767" y="6375654"/>
                </a:lnTo>
                <a:lnTo>
                  <a:pt x="40767" y="0"/>
                </a:lnTo>
                <a:close/>
              </a:path>
            </a:pathLst>
          </a:custGeom>
          <a:solidFill>
            <a:srgbClr val="F15B6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t>21</a:t>
            </a:fld>
            <a:endParaRPr lang="ru-RU"/>
          </a:p>
        </p:txBody>
      </p:sp>
      <p:pic>
        <p:nvPicPr>
          <p:cNvPr id="13" name="Изображение 12" descr="5188497317827831135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4565" y="1485900"/>
            <a:ext cx="7325360" cy="549402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824115" y="655798"/>
            <a:ext cx="556895" cy="642620"/>
            <a:chOff x="6824115" y="655798"/>
            <a:chExt cx="556895" cy="642620"/>
          </a:xfrm>
        </p:grpSpPr>
        <p:pic>
          <p:nvPicPr>
            <p:cNvPr id="3" name="object 3"/>
            <p:cNvPicPr/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24115" y="947837"/>
              <a:ext cx="163918" cy="237375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6824119" y="721767"/>
              <a:ext cx="164465" cy="284480"/>
            </a:xfrm>
            <a:custGeom>
              <a:avLst/>
              <a:gdLst/>
              <a:ahLst/>
              <a:cxnLst/>
              <a:rect l="l" t="t" r="r" b="b"/>
              <a:pathLst>
                <a:path w="164465" h="284480">
                  <a:moveTo>
                    <a:pt x="163918" y="0"/>
                  </a:moveTo>
                  <a:lnTo>
                    <a:pt x="0" y="94640"/>
                  </a:lnTo>
                  <a:lnTo>
                    <a:pt x="0" y="283908"/>
                  </a:lnTo>
                  <a:lnTo>
                    <a:pt x="15331" y="275056"/>
                  </a:lnTo>
                  <a:lnTo>
                    <a:pt x="5118" y="275056"/>
                  </a:lnTo>
                  <a:lnTo>
                    <a:pt x="5118" y="97574"/>
                  </a:lnTo>
                  <a:lnTo>
                    <a:pt x="158800" y="8851"/>
                  </a:lnTo>
                  <a:lnTo>
                    <a:pt x="163918" y="8851"/>
                  </a:lnTo>
                  <a:lnTo>
                    <a:pt x="163918" y="0"/>
                  </a:lnTo>
                  <a:close/>
                </a:path>
                <a:path w="164465" h="284480">
                  <a:moveTo>
                    <a:pt x="163918" y="8851"/>
                  </a:moveTo>
                  <a:lnTo>
                    <a:pt x="158800" y="8851"/>
                  </a:lnTo>
                  <a:lnTo>
                    <a:pt x="158800" y="186308"/>
                  </a:lnTo>
                  <a:lnTo>
                    <a:pt x="5118" y="275056"/>
                  </a:lnTo>
                  <a:lnTo>
                    <a:pt x="15331" y="275056"/>
                  </a:lnTo>
                  <a:lnTo>
                    <a:pt x="163918" y="189268"/>
                  </a:lnTo>
                  <a:lnTo>
                    <a:pt x="163918" y="8851"/>
                  </a:lnTo>
                  <a:close/>
                </a:path>
              </a:pathLst>
            </a:custGeom>
            <a:solidFill>
              <a:srgbClr val="81868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938408" y="1061416"/>
              <a:ext cx="246316" cy="236842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19897" y="655798"/>
              <a:ext cx="360613" cy="350391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22465" y="952271"/>
              <a:ext cx="141224" cy="163067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7216604" y="948375"/>
              <a:ext cx="164465" cy="284480"/>
            </a:xfrm>
            <a:custGeom>
              <a:avLst/>
              <a:gdLst/>
              <a:ahLst/>
              <a:cxnLst/>
              <a:rect l="l" t="t" r="r" b="b"/>
              <a:pathLst>
                <a:path w="164465" h="284480">
                  <a:moveTo>
                    <a:pt x="163906" y="0"/>
                  </a:moveTo>
                  <a:lnTo>
                    <a:pt x="0" y="94627"/>
                  </a:lnTo>
                  <a:lnTo>
                    <a:pt x="0" y="283921"/>
                  </a:lnTo>
                  <a:lnTo>
                    <a:pt x="15328" y="275069"/>
                  </a:lnTo>
                  <a:lnTo>
                    <a:pt x="5118" y="275069"/>
                  </a:lnTo>
                  <a:lnTo>
                    <a:pt x="5118" y="97574"/>
                  </a:lnTo>
                  <a:lnTo>
                    <a:pt x="158800" y="8839"/>
                  </a:lnTo>
                  <a:lnTo>
                    <a:pt x="163906" y="8839"/>
                  </a:lnTo>
                  <a:lnTo>
                    <a:pt x="163906" y="0"/>
                  </a:lnTo>
                  <a:close/>
                </a:path>
                <a:path w="164465" h="284480">
                  <a:moveTo>
                    <a:pt x="163906" y="8839"/>
                  </a:moveTo>
                  <a:lnTo>
                    <a:pt x="158800" y="8839"/>
                  </a:lnTo>
                  <a:lnTo>
                    <a:pt x="158800" y="186321"/>
                  </a:lnTo>
                  <a:lnTo>
                    <a:pt x="5118" y="275069"/>
                  </a:lnTo>
                  <a:lnTo>
                    <a:pt x="15328" y="275069"/>
                  </a:lnTo>
                  <a:lnTo>
                    <a:pt x="163906" y="189268"/>
                  </a:lnTo>
                  <a:lnTo>
                    <a:pt x="163906" y="8839"/>
                  </a:lnTo>
                  <a:close/>
                </a:path>
              </a:pathLst>
            </a:custGeom>
            <a:solidFill>
              <a:srgbClr val="81868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40943" y="838695"/>
              <a:ext cx="141224" cy="163067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106475" y="838695"/>
              <a:ext cx="75691" cy="163067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22465" y="990168"/>
              <a:ext cx="141224" cy="125171"/>
            </a:xfrm>
            <a:prstGeom prst="rect">
              <a:avLst/>
            </a:prstGeom>
          </p:spPr>
        </p:pic>
      </p:grpSp>
      <p:pic>
        <p:nvPicPr>
          <p:cNvPr id="12" name="object 12"/>
          <p:cNvPicPr/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10309" y="715558"/>
            <a:ext cx="1223518" cy="536481"/>
          </a:xfrm>
          <a:prstGeom prst="rect">
            <a:avLst/>
          </a:prstGeom>
        </p:spPr>
      </p:pic>
      <p:sp>
        <p:nvSpPr>
          <p:cNvPr id="15" name="object 15"/>
          <p:cNvSpPr/>
          <p:nvPr/>
        </p:nvSpPr>
        <p:spPr>
          <a:xfrm>
            <a:off x="9709326" y="1912151"/>
            <a:ext cx="982980" cy="982980"/>
          </a:xfrm>
          <a:custGeom>
            <a:avLst/>
            <a:gdLst/>
            <a:ahLst/>
            <a:cxnLst/>
            <a:rect l="l" t="t" r="r" b="b"/>
            <a:pathLst>
              <a:path w="982979" h="982980">
                <a:moveTo>
                  <a:pt x="0" y="982676"/>
                </a:moveTo>
                <a:lnTo>
                  <a:pt x="982676" y="0"/>
                </a:lnTo>
              </a:path>
            </a:pathLst>
          </a:custGeom>
          <a:ln w="63500">
            <a:solidFill>
              <a:srgbClr val="347BB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8660884" y="98026"/>
            <a:ext cx="1748789" cy="1748789"/>
          </a:xfrm>
          <a:custGeom>
            <a:avLst/>
            <a:gdLst/>
            <a:ahLst/>
            <a:cxnLst/>
            <a:rect l="l" t="t" r="r" b="b"/>
            <a:pathLst>
              <a:path w="1748790" h="1748789">
                <a:moveTo>
                  <a:pt x="0" y="1748358"/>
                </a:moveTo>
                <a:lnTo>
                  <a:pt x="1748358" y="0"/>
                </a:lnTo>
              </a:path>
            </a:pathLst>
          </a:custGeom>
          <a:ln w="63500">
            <a:solidFill>
              <a:srgbClr val="347BB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9185104" y="863707"/>
            <a:ext cx="1507490" cy="1507490"/>
          </a:xfrm>
          <a:custGeom>
            <a:avLst/>
            <a:gdLst/>
            <a:ahLst/>
            <a:cxnLst/>
            <a:rect l="l" t="t" r="r" b="b"/>
            <a:pathLst>
              <a:path w="1507490" h="1507489">
                <a:moveTo>
                  <a:pt x="0" y="1506898"/>
                </a:moveTo>
                <a:lnTo>
                  <a:pt x="1506898" y="0"/>
                </a:lnTo>
              </a:path>
            </a:pathLst>
          </a:custGeom>
          <a:ln w="63500">
            <a:solidFill>
              <a:srgbClr val="347BB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9534585" y="1562670"/>
            <a:ext cx="1157605" cy="1157605"/>
          </a:xfrm>
          <a:custGeom>
            <a:avLst/>
            <a:gdLst/>
            <a:ahLst/>
            <a:cxnLst/>
            <a:rect l="l" t="t" r="r" b="b"/>
            <a:pathLst>
              <a:path w="1157604" h="1157605">
                <a:moveTo>
                  <a:pt x="0" y="1157416"/>
                </a:moveTo>
                <a:lnTo>
                  <a:pt x="1157416" y="0"/>
                </a:lnTo>
              </a:path>
            </a:pathLst>
          </a:custGeom>
          <a:ln w="63500">
            <a:solidFill>
              <a:srgbClr val="347BB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8486142" y="0"/>
            <a:ext cx="1671955" cy="1671955"/>
          </a:xfrm>
          <a:custGeom>
            <a:avLst/>
            <a:gdLst/>
            <a:ahLst/>
            <a:cxnLst/>
            <a:rect l="l" t="t" r="r" b="b"/>
            <a:pathLst>
              <a:path w="1671954" h="1671955">
                <a:moveTo>
                  <a:pt x="0" y="1671643"/>
                </a:moveTo>
                <a:lnTo>
                  <a:pt x="1671643" y="0"/>
                </a:lnTo>
              </a:path>
            </a:pathLst>
          </a:custGeom>
          <a:ln w="63500">
            <a:solidFill>
              <a:srgbClr val="347BB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9010364" y="514226"/>
            <a:ext cx="1682114" cy="1682114"/>
          </a:xfrm>
          <a:custGeom>
            <a:avLst/>
            <a:gdLst/>
            <a:ahLst/>
            <a:cxnLst/>
            <a:rect l="l" t="t" r="r" b="b"/>
            <a:pathLst>
              <a:path w="1682115" h="1682114">
                <a:moveTo>
                  <a:pt x="0" y="1681639"/>
                </a:moveTo>
                <a:lnTo>
                  <a:pt x="1681639" y="0"/>
                </a:lnTo>
              </a:path>
            </a:pathLst>
          </a:custGeom>
          <a:ln w="63500">
            <a:solidFill>
              <a:srgbClr val="347BB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9359845" y="1213189"/>
            <a:ext cx="1332230" cy="1332230"/>
          </a:xfrm>
          <a:custGeom>
            <a:avLst/>
            <a:gdLst/>
            <a:ahLst/>
            <a:cxnLst/>
            <a:rect l="l" t="t" r="r" b="b"/>
            <a:pathLst>
              <a:path w="1332229" h="1332230">
                <a:moveTo>
                  <a:pt x="0" y="1332157"/>
                </a:moveTo>
                <a:lnTo>
                  <a:pt x="1332157" y="0"/>
                </a:lnTo>
              </a:path>
            </a:pathLst>
          </a:custGeom>
          <a:ln w="63500">
            <a:solidFill>
              <a:srgbClr val="347BB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8835623" y="272766"/>
            <a:ext cx="1748789" cy="1748789"/>
          </a:xfrm>
          <a:custGeom>
            <a:avLst/>
            <a:gdLst/>
            <a:ahLst/>
            <a:cxnLst/>
            <a:rect l="l" t="t" r="r" b="b"/>
            <a:pathLst>
              <a:path w="1748790" h="1748789">
                <a:moveTo>
                  <a:pt x="0" y="1748358"/>
                </a:moveTo>
                <a:lnTo>
                  <a:pt x="1748358" y="0"/>
                </a:lnTo>
              </a:path>
            </a:pathLst>
          </a:custGeom>
          <a:ln w="63500">
            <a:solidFill>
              <a:srgbClr val="347BB4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5" name="object 25"/>
          <p:cNvSpPr/>
          <p:nvPr/>
        </p:nvSpPr>
        <p:spPr>
          <a:xfrm>
            <a:off x="9176265" y="26920"/>
            <a:ext cx="902969" cy="902969"/>
          </a:xfrm>
          <a:custGeom>
            <a:avLst/>
            <a:gdLst/>
            <a:ahLst/>
            <a:cxnLst/>
            <a:rect l="l" t="t" r="r" b="b"/>
            <a:pathLst>
              <a:path w="902970" h="902969">
                <a:moveTo>
                  <a:pt x="451484" y="0"/>
                </a:moveTo>
                <a:lnTo>
                  <a:pt x="0" y="451484"/>
                </a:lnTo>
                <a:lnTo>
                  <a:pt x="451484" y="902969"/>
                </a:lnTo>
                <a:lnTo>
                  <a:pt x="902957" y="451484"/>
                </a:lnTo>
                <a:lnTo>
                  <a:pt x="451484" y="0"/>
                </a:lnTo>
                <a:close/>
              </a:path>
            </a:pathLst>
          </a:custGeom>
          <a:solidFill>
            <a:srgbClr val="F15B6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9176265" y="26920"/>
            <a:ext cx="902969" cy="902969"/>
          </a:xfrm>
          <a:custGeom>
            <a:avLst/>
            <a:gdLst/>
            <a:ahLst/>
            <a:cxnLst/>
            <a:rect l="l" t="t" r="r" b="b"/>
            <a:pathLst>
              <a:path w="902970" h="902969">
                <a:moveTo>
                  <a:pt x="0" y="451484"/>
                </a:moveTo>
                <a:lnTo>
                  <a:pt x="451484" y="902969"/>
                </a:lnTo>
                <a:lnTo>
                  <a:pt x="902957" y="451484"/>
                </a:lnTo>
                <a:lnTo>
                  <a:pt x="451484" y="0"/>
                </a:lnTo>
                <a:lnTo>
                  <a:pt x="0" y="451484"/>
                </a:lnTo>
                <a:close/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0" y="1239998"/>
            <a:ext cx="964565" cy="1364615"/>
          </a:xfrm>
          <a:custGeom>
            <a:avLst/>
            <a:gdLst/>
            <a:ahLst/>
            <a:cxnLst/>
            <a:rect l="l" t="t" r="r" b="b"/>
            <a:pathLst>
              <a:path w="964565" h="1364614">
                <a:moveTo>
                  <a:pt x="281851" y="0"/>
                </a:moveTo>
                <a:lnTo>
                  <a:pt x="0" y="281851"/>
                </a:lnTo>
                <a:lnTo>
                  <a:pt x="0" y="1161440"/>
                </a:lnTo>
                <a:lnTo>
                  <a:pt x="281851" y="1364233"/>
                </a:lnTo>
                <a:lnTo>
                  <a:pt x="963955" y="682129"/>
                </a:lnTo>
                <a:lnTo>
                  <a:pt x="281851" y="0"/>
                </a:lnTo>
                <a:close/>
              </a:path>
            </a:pathLst>
          </a:custGeom>
          <a:solidFill>
            <a:srgbClr val="367C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0" y="1220796"/>
            <a:ext cx="983615" cy="1402715"/>
          </a:xfrm>
          <a:custGeom>
            <a:avLst/>
            <a:gdLst/>
            <a:ahLst/>
            <a:cxnLst/>
            <a:rect l="l" t="t" r="r" b="b"/>
            <a:pathLst>
              <a:path w="983615" h="1402714">
                <a:moveTo>
                  <a:pt x="281863" y="0"/>
                </a:moveTo>
                <a:lnTo>
                  <a:pt x="0" y="281851"/>
                </a:lnTo>
                <a:lnTo>
                  <a:pt x="0" y="320281"/>
                </a:lnTo>
                <a:lnTo>
                  <a:pt x="281863" y="38417"/>
                </a:lnTo>
                <a:lnTo>
                  <a:pt x="944753" y="701332"/>
                </a:lnTo>
                <a:lnTo>
                  <a:pt x="281863" y="1364221"/>
                </a:lnTo>
                <a:lnTo>
                  <a:pt x="0" y="1082357"/>
                </a:lnTo>
                <a:lnTo>
                  <a:pt x="0" y="1120774"/>
                </a:lnTo>
                <a:lnTo>
                  <a:pt x="281863" y="1402638"/>
                </a:lnTo>
                <a:lnTo>
                  <a:pt x="983183" y="701332"/>
                </a:lnTo>
                <a:lnTo>
                  <a:pt x="28186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0" y="2069762"/>
            <a:ext cx="589915" cy="1179830"/>
          </a:xfrm>
          <a:custGeom>
            <a:avLst/>
            <a:gdLst/>
            <a:ahLst/>
            <a:cxnLst/>
            <a:rect l="l" t="t" r="r" b="b"/>
            <a:pathLst>
              <a:path w="589915" h="1179830">
                <a:moveTo>
                  <a:pt x="0" y="0"/>
                </a:moveTo>
                <a:lnTo>
                  <a:pt x="0" y="1179512"/>
                </a:lnTo>
                <a:lnTo>
                  <a:pt x="589762" y="589762"/>
                </a:lnTo>
                <a:lnTo>
                  <a:pt x="0" y="0"/>
                </a:lnTo>
                <a:close/>
              </a:path>
            </a:pathLst>
          </a:custGeom>
          <a:solidFill>
            <a:srgbClr val="F15B6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0" y="2050549"/>
            <a:ext cx="609600" cy="1218565"/>
          </a:xfrm>
          <a:custGeom>
            <a:avLst/>
            <a:gdLst/>
            <a:ahLst/>
            <a:cxnLst/>
            <a:rect l="l" t="t" r="r" b="b"/>
            <a:pathLst>
              <a:path w="609600" h="1218564">
                <a:moveTo>
                  <a:pt x="0" y="0"/>
                </a:moveTo>
                <a:lnTo>
                  <a:pt x="0" y="38430"/>
                </a:lnTo>
                <a:lnTo>
                  <a:pt x="570534" y="608977"/>
                </a:lnTo>
                <a:lnTo>
                  <a:pt x="0" y="1179512"/>
                </a:lnTo>
                <a:lnTo>
                  <a:pt x="0" y="1217955"/>
                </a:lnTo>
                <a:lnTo>
                  <a:pt x="608977" y="608977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250272" y="214944"/>
            <a:ext cx="4421505" cy="7165340"/>
          </a:xfrm>
          <a:custGeom>
            <a:avLst/>
            <a:gdLst/>
            <a:ahLst/>
            <a:cxnLst/>
            <a:rect l="l" t="t" r="r" b="b"/>
            <a:pathLst>
              <a:path w="4421505" h="7165340">
                <a:moveTo>
                  <a:pt x="54356" y="0"/>
                </a:moveTo>
                <a:lnTo>
                  <a:pt x="0" y="0"/>
                </a:lnTo>
                <a:lnTo>
                  <a:pt x="0" y="6691985"/>
                </a:lnTo>
                <a:lnTo>
                  <a:pt x="473087" y="7165060"/>
                </a:lnTo>
                <a:lnTo>
                  <a:pt x="4421022" y="7165060"/>
                </a:lnTo>
                <a:lnTo>
                  <a:pt x="4421022" y="7110704"/>
                </a:lnTo>
                <a:lnTo>
                  <a:pt x="495592" y="7110704"/>
                </a:lnTo>
                <a:lnTo>
                  <a:pt x="54356" y="6669455"/>
                </a:lnTo>
                <a:lnTo>
                  <a:pt x="54356" y="0"/>
                </a:lnTo>
                <a:close/>
              </a:path>
            </a:pathLst>
          </a:custGeom>
          <a:solidFill>
            <a:srgbClr val="367C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366337" y="459527"/>
            <a:ext cx="3947795" cy="6807200"/>
          </a:xfrm>
          <a:custGeom>
            <a:avLst/>
            <a:gdLst/>
            <a:ahLst/>
            <a:cxnLst/>
            <a:rect l="l" t="t" r="r" b="b"/>
            <a:pathLst>
              <a:path w="3947795" h="6807200">
                <a:moveTo>
                  <a:pt x="40767" y="0"/>
                </a:moveTo>
                <a:lnTo>
                  <a:pt x="0" y="0"/>
                </a:lnTo>
                <a:lnTo>
                  <a:pt x="0" y="6392532"/>
                </a:lnTo>
                <a:lnTo>
                  <a:pt x="414375" y="6806920"/>
                </a:lnTo>
                <a:lnTo>
                  <a:pt x="3947680" y="6806920"/>
                </a:lnTo>
                <a:lnTo>
                  <a:pt x="3947680" y="6766153"/>
                </a:lnTo>
                <a:lnTo>
                  <a:pt x="431253" y="6766153"/>
                </a:lnTo>
                <a:lnTo>
                  <a:pt x="40767" y="6375654"/>
                </a:lnTo>
                <a:lnTo>
                  <a:pt x="40767" y="0"/>
                </a:lnTo>
                <a:close/>
              </a:path>
            </a:pathLst>
          </a:custGeom>
          <a:solidFill>
            <a:srgbClr val="F15B6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t>22</a:t>
            </a:fld>
            <a:endParaRPr lang="ru-RU"/>
          </a:p>
        </p:txBody>
      </p:sp>
      <p:pic>
        <p:nvPicPr>
          <p:cNvPr id="14" name="Изображение 13" descr="5204137527135561261 (1)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3300" y="1571625"/>
            <a:ext cx="7319645" cy="5489575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824115" y="655798"/>
            <a:ext cx="556895" cy="642620"/>
            <a:chOff x="6824115" y="655798"/>
            <a:chExt cx="556895" cy="642620"/>
          </a:xfrm>
        </p:grpSpPr>
        <p:pic>
          <p:nvPicPr>
            <p:cNvPr id="3" name="object 3"/>
            <p:cNvPicPr/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24115" y="947837"/>
              <a:ext cx="163918" cy="237375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6824119" y="721767"/>
              <a:ext cx="164465" cy="284480"/>
            </a:xfrm>
            <a:custGeom>
              <a:avLst/>
              <a:gdLst/>
              <a:ahLst/>
              <a:cxnLst/>
              <a:rect l="l" t="t" r="r" b="b"/>
              <a:pathLst>
                <a:path w="164465" h="284480">
                  <a:moveTo>
                    <a:pt x="163918" y="0"/>
                  </a:moveTo>
                  <a:lnTo>
                    <a:pt x="0" y="94640"/>
                  </a:lnTo>
                  <a:lnTo>
                    <a:pt x="0" y="283908"/>
                  </a:lnTo>
                  <a:lnTo>
                    <a:pt x="15331" y="275056"/>
                  </a:lnTo>
                  <a:lnTo>
                    <a:pt x="5118" y="275056"/>
                  </a:lnTo>
                  <a:lnTo>
                    <a:pt x="5118" y="97574"/>
                  </a:lnTo>
                  <a:lnTo>
                    <a:pt x="158800" y="8851"/>
                  </a:lnTo>
                  <a:lnTo>
                    <a:pt x="163918" y="8851"/>
                  </a:lnTo>
                  <a:lnTo>
                    <a:pt x="163918" y="0"/>
                  </a:lnTo>
                  <a:close/>
                </a:path>
                <a:path w="164465" h="284480">
                  <a:moveTo>
                    <a:pt x="163918" y="8851"/>
                  </a:moveTo>
                  <a:lnTo>
                    <a:pt x="158800" y="8851"/>
                  </a:lnTo>
                  <a:lnTo>
                    <a:pt x="158800" y="186308"/>
                  </a:lnTo>
                  <a:lnTo>
                    <a:pt x="5118" y="275056"/>
                  </a:lnTo>
                  <a:lnTo>
                    <a:pt x="15331" y="275056"/>
                  </a:lnTo>
                  <a:lnTo>
                    <a:pt x="163918" y="189268"/>
                  </a:lnTo>
                  <a:lnTo>
                    <a:pt x="163918" y="8851"/>
                  </a:lnTo>
                  <a:close/>
                </a:path>
              </a:pathLst>
            </a:custGeom>
            <a:solidFill>
              <a:srgbClr val="81868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938408" y="1061416"/>
              <a:ext cx="246316" cy="236842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19897" y="655798"/>
              <a:ext cx="360613" cy="350391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22465" y="952271"/>
              <a:ext cx="141224" cy="163067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7216604" y="948375"/>
              <a:ext cx="164465" cy="284480"/>
            </a:xfrm>
            <a:custGeom>
              <a:avLst/>
              <a:gdLst/>
              <a:ahLst/>
              <a:cxnLst/>
              <a:rect l="l" t="t" r="r" b="b"/>
              <a:pathLst>
                <a:path w="164465" h="284480">
                  <a:moveTo>
                    <a:pt x="163906" y="0"/>
                  </a:moveTo>
                  <a:lnTo>
                    <a:pt x="0" y="94627"/>
                  </a:lnTo>
                  <a:lnTo>
                    <a:pt x="0" y="283921"/>
                  </a:lnTo>
                  <a:lnTo>
                    <a:pt x="15328" y="275069"/>
                  </a:lnTo>
                  <a:lnTo>
                    <a:pt x="5118" y="275069"/>
                  </a:lnTo>
                  <a:lnTo>
                    <a:pt x="5118" y="97574"/>
                  </a:lnTo>
                  <a:lnTo>
                    <a:pt x="158800" y="8839"/>
                  </a:lnTo>
                  <a:lnTo>
                    <a:pt x="163906" y="8839"/>
                  </a:lnTo>
                  <a:lnTo>
                    <a:pt x="163906" y="0"/>
                  </a:lnTo>
                  <a:close/>
                </a:path>
                <a:path w="164465" h="284480">
                  <a:moveTo>
                    <a:pt x="163906" y="8839"/>
                  </a:moveTo>
                  <a:lnTo>
                    <a:pt x="158800" y="8839"/>
                  </a:lnTo>
                  <a:lnTo>
                    <a:pt x="158800" y="186321"/>
                  </a:lnTo>
                  <a:lnTo>
                    <a:pt x="5118" y="275069"/>
                  </a:lnTo>
                  <a:lnTo>
                    <a:pt x="15328" y="275069"/>
                  </a:lnTo>
                  <a:lnTo>
                    <a:pt x="163906" y="189268"/>
                  </a:lnTo>
                  <a:lnTo>
                    <a:pt x="163906" y="8839"/>
                  </a:lnTo>
                  <a:close/>
                </a:path>
              </a:pathLst>
            </a:custGeom>
            <a:solidFill>
              <a:srgbClr val="81868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40943" y="838695"/>
              <a:ext cx="141224" cy="163067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106475" y="838695"/>
              <a:ext cx="75691" cy="163067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22465" y="990168"/>
              <a:ext cx="141224" cy="125171"/>
            </a:xfrm>
            <a:prstGeom prst="rect">
              <a:avLst/>
            </a:prstGeom>
          </p:spPr>
        </p:pic>
      </p:grpSp>
      <p:pic>
        <p:nvPicPr>
          <p:cNvPr id="12" name="object 12"/>
          <p:cNvPicPr/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10309" y="715558"/>
            <a:ext cx="1223518" cy="536481"/>
          </a:xfrm>
          <a:prstGeom prst="rect">
            <a:avLst/>
          </a:prstGeom>
        </p:spPr>
      </p:pic>
      <p:sp>
        <p:nvSpPr>
          <p:cNvPr id="15" name="object 15"/>
          <p:cNvSpPr/>
          <p:nvPr/>
        </p:nvSpPr>
        <p:spPr>
          <a:xfrm>
            <a:off x="9709326" y="1912151"/>
            <a:ext cx="982980" cy="982980"/>
          </a:xfrm>
          <a:custGeom>
            <a:avLst/>
            <a:gdLst/>
            <a:ahLst/>
            <a:cxnLst/>
            <a:rect l="l" t="t" r="r" b="b"/>
            <a:pathLst>
              <a:path w="982979" h="982980">
                <a:moveTo>
                  <a:pt x="0" y="982676"/>
                </a:moveTo>
                <a:lnTo>
                  <a:pt x="982676" y="0"/>
                </a:lnTo>
              </a:path>
            </a:pathLst>
          </a:custGeom>
          <a:ln w="63500">
            <a:solidFill>
              <a:srgbClr val="347BB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8660884" y="98026"/>
            <a:ext cx="1748789" cy="1748789"/>
          </a:xfrm>
          <a:custGeom>
            <a:avLst/>
            <a:gdLst/>
            <a:ahLst/>
            <a:cxnLst/>
            <a:rect l="l" t="t" r="r" b="b"/>
            <a:pathLst>
              <a:path w="1748790" h="1748789">
                <a:moveTo>
                  <a:pt x="0" y="1748358"/>
                </a:moveTo>
                <a:lnTo>
                  <a:pt x="1748358" y="0"/>
                </a:lnTo>
              </a:path>
            </a:pathLst>
          </a:custGeom>
          <a:ln w="63500">
            <a:solidFill>
              <a:srgbClr val="347BB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9185104" y="863707"/>
            <a:ext cx="1507490" cy="1507490"/>
          </a:xfrm>
          <a:custGeom>
            <a:avLst/>
            <a:gdLst/>
            <a:ahLst/>
            <a:cxnLst/>
            <a:rect l="l" t="t" r="r" b="b"/>
            <a:pathLst>
              <a:path w="1507490" h="1507489">
                <a:moveTo>
                  <a:pt x="0" y="1506898"/>
                </a:moveTo>
                <a:lnTo>
                  <a:pt x="1506898" y="0"/>
                </a:lnTo>
              </a:path>
            </a:pathLst>
          </a:custGeom>
          <a:ln w="63500">
            <a:solidFill>
              <a:srgbClr val="347BB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9534585" y="1562670"/>
            <a:ext cx="1157605" cy="1157605"/>
          </a:xfrm>
          <a:custGeom>
            <a:avLst/>
            <a:gdLst/>
            <a:ahLst/>
            <a:cxnLst/>
            <a:rect l="l" t="t" r="r" b="b"/>
            <a:pathLst>
              <a:path w="1157604" h="1157605">
                <a:moveTo>
                  <a:pt x="0" y="1157416"/>
                </a:moveTo>
                <a:lnTo>
                  <a:pt x="1157416" y="0"/>
                </a:lnTo>
              </a:path>
            </a:pathLst>
          </a:custGeom>
          <a:ln w="63500">
            <a:solidFill>
              <a:srgbClr val="347BB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8486142" y="0"/>
            <a:ext cx="1671955" cy="1671955"/>
          </a:xfrm>
          <a:custGeom>
            <a:avLst/>
            <a:gdLst/>
            <a:ahLst/>
            <a:cxnLst/>
            <a:rect l="l" t="t" r="r" b="b"/>
            <a:pathLst>
              <a:path w="1671954" h="1671955">
                <a:moveTo>
                  <a:pt x="0" y="1671643"/>
                </a:moveTo>
                <a:lnTo>
                  <a:pt x="1671643" y="0"/>
                </a:lnTo>
              </a:path>
            </a:pathLst>
          </a:custGeom>
          <a:ln w="63500">
            <a:solidFill>
              <a:srgbClr val="347BB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9010364" y="514226"/>
            <a:ext cx="1682114" cy="1682114"/>
          </a:xfrm>
          <a:custGeom>
            <a:avLst/>
            <a:gdLst/>
            <a:ahLst/>
            <a:cxnLst/>
            <a:rect l="l" t="t" r="r" b="b"/>
            <a:pathLst>
              <a:path w="1682115" h="1682114">
                <a:moveTo>
                  <a:pt x="0" y="1681639"/>
                </a:moveTo>
                <a:lnTo>
                  <a:pt x="1681639" y="0"/>
                </a:lnTo>
              </a:path>
            </a:pathLst>
          </a:custGeom>
          <a:ln w="63500">
            <a:solidFill>
              <a:srgbClr val="347BB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9359845" y="1213189"/>
            <a:ext cx="1332230" cy="1332230"/>
          </a:xfrm>
          <a:custGeom>
            <a:avLst/>
            <a:gdLst/>
            <a:ahLst/>
            <a:cxnLst/>
            <a:rect l="l" t="t" r="r" b="b"/>
            <a:pathLst>
              <a:path w="1332229" h="1332230">
                <a:moveTo>
                  <a:pt x="0" y="1332157"/>
                </a:moveTo>
                <a:lnTo>
                  <a:pt x="1332157" y="0"/>
                </a:lnTo>
              </a:path>
            </a:pathLst>
          </a:custGeom>
          <a:ln w="63500">
            <a:solidFill>
              <a:srgbClr val="347BB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8835623" y="272766"/>
            <a:ext cx="1748789" cy="1748789"/>
          </a:xfrm>
          <a:custGeom>
            <a:avLst/>
            <a:gdLst/>
            <a:ahLst/>
            <a:cxnLst/>
            <a:rect l="l" t="t" r="r" b="b"/>
            <a:pathLst>
              <a:path w="1748790" h="1748789">
                <a:moveTo>
                  <a:pt x="0" y="1748358"/>
                </a:moveTo>
                <a:lnTo>
                  <a:pt x="1748358" y="0"/>
                </a:lnTo>
              </a:path>
            </a:pathLst>
          </a:custGeom>
          <a:ln w="63500">
            <a:solidFill>
              <a:srgbClr val="347BB4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5" name="object 25"/>
          <p:cNvSpPr/>
          <p:nvPr/>
        </p:nvSpPr>
        <p:spPr>
          <a:xfrm>
            <a:off x="9176265" y="26920"/>
            <a:ext cx="902969" cy="902969"/>
          </a:xfrm>
          <a:custGeom>
            <a:avLst/>
            <a:gdLst/>
            <a:ahLst/>
            <a:cxnLst/>
            <a:rect l="l" t="t" r="r" b="b"/>
            <a:pathLst>
              <a:path w="902970" h="902969">
                <a:moveTo>
                  <a:pt x="451484" y="0"/>
                </a:moveTo>
                <a:lnTo>
                  <a:pt x="0" y="451484"/>
                </a:lnTo>
                <a:lnTo>
                  <a:pt x="451484" y="902969"/>
                </a:lnTo>
                <a:lnTo>
                  <a:pt x="902957" y="451484"/>
                </a:lnTo>
                <a:lnTo>
                  <a:pt x="451484" y="0"/>
                </a:lnTo>
                <a:close/>
              </a:path>
            </a:pathLst>
          </a:custGeom>
          <a:solidFill>
            <a:srgbClr val="F15B6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9176265" y="26920"/>
            <a:ext cx="902969" cy="902969"/>
          </a:xfrm>
          <a:custGeom>
            <a:avLst/>
            <a:gdLst/>
            <a:ahLst/>
            <a:cxnLst/>
            <a:rect l="l" t="t" r="r" b="b"/>
            <a:pathLst>
              <a:path w="902970" h="902969">
                <a:moveTo>
                  <a:pt x="0" y="451484"/>
                </a:moveTo>
                <a:lnTo>
                  <a:pt x="451484" y="902969"/>
                </a:lnTo>
                <a:lnTo>
                  <a:pt x="902957" y="451484"/>
                </a:lnTo>
                <a:lnTo>
                  <a:pt x="451484" y="0"/>
                </a:lnTo>
                <a:lnTo>
                  <a:pt x="0" y="451484"/>
                </a:lnTo>
                <a:close/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0" y="1239998"/>
            <a:ext cx="964565" cy="1364615"/>
          </a:xfrm>
          <a:custGeom>
            <a:avLst/>
            <a:gdLst/>
            <a:ahLst/>
            <a:cxnLst/>
            <a:rect l="l" t="t" r="r" b="b"/>
            <a:pathLst>
              <a:path w="964565" h="1364614">
                <a:moveTo>
                  <a:pt x="281851" y="0"/>
                </a:moveTo>
                <a:lnTo>
                  <a:pt x="0" y="281851"/>
                </a:lnTo>
                <a:lnTo>
                  <a:pt x="0" y="1161440"/>
                </a:lnTo>
                <a:lnTo>
                  <a:pt x="281851" y="1364233"/>
                </a:lnTo>
                <a:lnTo>
                  <a:pt x="963955" y="682129"/>
                </a:lnTo>
                <a:lnTo>
                  <a:pt x="281851" y="0"/>
                </a:lnTo>
                <a:close/>
              </a:path>
            </a:pathLst>
          </a:custGeom>
          <a:solidFill>
            <a:srgbClr val="367C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0" y="1220796"/>
            <a:ext cx="983615" cy="1402715"/>
          </a:xfrm>
          <a:custGeom>
            <a:avLst/>
            <a:gdLst/>
            <a:ahLst/>
            <a:cxnLst/>
            <a:rect l="l" t="t" r="r" b="b"/>
            <a:pathLst>
              <a:path w="983615" h="1402714">
                <a:moveTo>
                  <a:pt x="281863" y="0"/>
                </a:moveTo>
                <a:lnTo>
                  <a:pt x="0" y="281851"/>
                </a:lnTo>
                <a:lnTo>
                  <a:pt x="0" y="320281"/>
                </a:lnTo>
                <a:lnTo>
                  <a:pt x="281863" y="38417"/>
                </a:lnTo>
                <a:lnTo>
                  <a:pt x="944753" y="701332"/>
                </a:lnTo>
                <a:lnTo>
                  <a:pt x="281863" y="1364221"/>
                </a:lnTo>
                <a:lnTo>
                  <a:pt x="0" y="1082357"/>
                </a:lnTo>
                <a:lnTo>
                  <a:pt x="0" y="1120774"/>
                </a:lnTo>
                <a:lnTo>
                  <a:pt x="281863" y="1402638"/>
                </a:lnTo>
                <a:lnTo>
                  <a:pt x="983183" y="701332"/>
                </a:lnTo>
                <a:lnTo>
                  <a:pt x="28186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0" y="2069762"/>
            <a:ext cx="589915" cy="1179830"/>
          </a:xfrm>
          <a:custGeom>
            <a:avLst/>
            <a:gdLst/>
            <a:ahLst/>
            <a:cxnLst/>
            <a:rect l="l" t="t" r="r" b="b"/>
            <a:pathLst>
              <a:path w="589915" h="1179830">
                <a:moveTo>
                  <a:pt x="0" y="0"/>
                </a:moveTo>
                <a:lnTo>
                  <a:pt x="0" y="1179512"/>
                </a:lnTo>
                <a:lnTo>
                  <a:pt x="589762" y="589762"/>
                </a:lnTo>
                <a:lnTo>
                  <a:pt x="0" y="0"/>
                </a:lnTo>
                <a:close/>
              </a:path>
            </a:pathLst>
          </a:custGeom>
          <a:solidFill>
            <a:srgbClr val="F15B6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0" y="2050549"/>
            <a:ext cx="609600" cy="1218565"/>
          </a:xfrm>
          <a:custGeom>
            <a:avLst/>
            <a:gdLst/>
            <a:ahLst/>
            <a:cxnLst/>
            <a:rect l="l" t="t" r="r" b="b"/>
            <a:pathLst>
              <a:path w="609600" h="1218564">
                <a:moveTo>
                  <a:pt x="0" y="0"/>
                </a:moveTo>
                <a:lnTo>
                  <a:pt x="0" y="38430"/>
                </a:lnTo>
                <a:lnTo>
                  <a:pt x="570534" y="608977"/>
                </a:lnTo>
                <a:lnTo>
                  <a:pt x="0" y="1179512"/>
                </a:lnTo>
                <a:lnTo>
                  <a:pt x="0" y="1217955"/>
                </a:lnTo>
                <a:lnTo>
                  <a:pt x="608977" y="608977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250272" y="214944"/>
            <a:ext cx="4421505" cy="7165340"/>
          </a:xfrm>
          <a:custGeom>
            <a:avLst/>
            <a:gdLst/>
            <a:ahLst/>
            <a:cxnLst/>
            <a:rect l="l" t="t" r="r" b="b"/>
            <a:pathLst>
              <a:path w="4421505" h="7165340">
                <a:moveTo>
                  <a:pt x="54356" y="0"/>
                </a:moveTo>
                <a:lnTo>
                  <a:pt x="0" y="0"/>
                </a:lnTo>
                <a:lnTo>
                  <a:pt x="0" y="6691985"/>
                </a:lnTo>
                <a:lnTo>
                  <a:pt x="473087" y="7165060"/>
                </a:lnTo>
                <a:lnTo>
                  <a:pt x="4421022" y="7165060"/>
                </a:lnTo>
                <a:lnTo>
                  <a:pt x="4421022" y="7110704"/>
                </a:lnTo>
                <a:lnTo>
                  <a:pt x="495592" y="7110704"/>
                </a:lnTo>
                <a:lnTo>
                  <a:pt x="54356" y="6669455"/>
                </a:lnTo>
                <a:lnTo>
                  <a:pt x="54356" y="0"/>
                </a:lnTo>
                <a:close/>
              </a:path>
            </a:pathLst>
          </a:custGeom>
          <a:solidFill>
            <a:srgbClr val="367C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366337" y="459527"/>
            <a:ext cx="3947795" cy="6807200"/>
          </a:xfrm>
          <a:custGeom>
            <a:avLst/>
            <a:gdLst/>
            <a:ahLst/>
            <a:cxnLst/>
            <a:rect l="l" t="t" r="r" b="b"/>
            <a:pathLst>
              <a:path w="3947795" h="6807200">
                <a:moveTo>
                  <a:pt x="40767" y="0"/>
                </a:moveTo>
                <a:lnTo>
                  <a:pt x="0" y="0"/>
                </a:lnTo>
                <a:lnTo>
                  <a:pt x="0" y="6392532"/>
                </a:lnTo>
                <a:lnTo>
                  <a:pt x="414375" y="6806920"/>
                </a:lnTo>
                <a:lnTo>
                  <a:pt x="3947680" y="6806920"/>
                </a:lnTo>
                <a:lnTo>
                  <a:pt x="3947680" y="6766153"/>
                </a:lnTo>
                <a:lnTo>
                  <a:pt x="431253" y="6766153"/>
                </a:lnTo>
                <a:lnTo>
                  <a:pt x="40767" y="6375654"/>
                </a:lnTo>
                <a:lnTo>
                  <a:pt x="40767" y="0"/>
                </a:lnTo>
                <a:close/>
              </a:path>
            </a:pathLst>
          </a:custGeom>
          <a:solidFill>
            <a:srgbClr val="F15B6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t>23</a:t>
            </a:fld>
            <a:endParaRPr lang="ru-RU"/>
          </a:p>
        </p:txBody>
      </p:sp>
      <p:pic>
        <p:nvPicPr>
          <p:cNvPr id="13" name="Изображение 12" descr="5213165544096785744 (1)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3760" y="1682115"/>
            <a:ext cx="7522845" cy="5013325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824115" y="655798"/>
            <a:ext cx="556895" cy="642620"/>
            <a:chOff x="6824115" y="655798"/>
            <a:chExt cx="556895" cy="642620"/>
          </a:xfrm>
        </p:grpSpPr>
        <p:pic>
          <p:nvPicPr>
            <p:cNvPr id="3" name="object 3"/>
            <p:cNvPicPr/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24115" y="947837"/>
              <a:ext cx="163918" cy="237375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6824119" y="721767"/>
              <a:ext cx="164465" cy="284480"/>
            </a:xfrm>
            <a:custGeom>
              <a:avLst/>
              <a:gdLst/>
              <a:ahLst/>
              <a:cxnLst/>
              <a:rect l="l" t="t" r="r" b="b"/>
              <a:pathLst>
                <a:path w="164465" h="284480">
                  <a:moveTo>
                    <a:pt x="163918" y="0"/>
                  </a:moveTo>
                  <a:lnTo>
                    <a:pt x="0" y="94640"/>
                  </a:lnTo>
                  <a:lnTo>
                    <a:pt x="0" y="283908"/>
                  </a:lnTo>
                  <a:lnTo>
                    <a:pt x="15331" y="275056"/>
                  </a:lnTo>
                  <a:lnTo>
                    <a:pt x="5118" y="275056"/>
                  </a:lnTo>
                  <a:lnTo>
                    <a:pt x="5118" y="97574"/>
                  </a:lnTo>
                  <a:lnTo>
                    <a:pt x="158800" y="8851"/>
                  </a:lnTo>
                  <a:lnTo>
                    <a:pt x="163918" y="8851"/>
                  </a:lnTo>
                  <a:lnTo>
                    <a:pt x="163918" y="0"/>
                  </a:lnTo>
                  <a:close/>
                </a:path>
                <a:path w="164465" h="284480">
                  <a:moveTo>
                    <a:pt x="163918" y="8851"/>
                  </a:moveTo>
                  <a:lnTo>
                    <a:pt x="158800" y="8851"/>
                  </a:lnTo>
                  <a:lnTo>
                    <a:pt x="158800" y="186308"/>
                  </a:lnTo>
                  <a:lnTo>
                    <a:pt x="5118" y="275056"/>
                  </a:lnTo>
                  <a:lnTo>
                    <a:pt x="15331" y="275056"/>
                  </a:lnTo>
                  <a:lnTo>
                    <a:pt x="163918" y="189268"/>
                  </a:lnTo>
                  <a:lnTo>
                    <a:pt x="163918" y="8851"/>
                  </a:lnTo>
                  <a:close/>
                </a:path>
              </a:pathLst>
            </a:custGeom>
            <a:solidFill>
              <a:srgbClr val="81868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938408" y="1061416"/>
              <a:ext cx="246316" cy="236842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19897" y="655798"/>
              <a:ext cx="360613" cy="350391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22465" y="952271"/>
              <a:ext cx="141224" cy="163067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7216604" y="948375"/>
              <a:ext cx="164465" cy="284480"/>
            </a:xfrm>
            <a:custGeom>
              <a:avLst/>
              <a:gdLst/>
              <a:ahLst/>
              <a:cxnLst/>
              <a:rect l="l" t="t" r="r" b="b"/>
              <a:pathLst>
                <a:path w="164465" h="284480">
                  <a:moveTo>
                    <a:pt x="163906" y="0"/>
                  </a:moveTo>
                  <a:lnTo>
                    <a:pt x="0" y="94627"/>
                  </a:lnTo>
                  <a:lnTo>
                    <a:pt x="0" y="283921"/>
                  </a:lnTo>
                  <a:lnTo>
                    <a:pt x="15328" y="275069"/>
                  </a:lnTo>
                  <a:lnTo>
                    <a:pt x="5118" y="275069"/>
                  </a:lnTo>
                  <a:lnTo>
                    <a:pt x="5118" y="97574"/>
                  </a:lnTo>
                  <a:lnTo>
                    <a:pt x="158800" y="8839"/>
                  </a:lnTo>
                  <a:lnTo>
                    <a:pt x="163906" y="8839"/>
                  </a:lnTo>
                  <a:lnTo>
                    <a:pt x="163906" y="0"/>
                  </a:lnTo>
                  <a:close/>
                </a:path>
                <a:path w="164465" h="284480">
                  <a:moveTo>
                    <a:pt x="163906" y="8839"/>
                  </a:moveTo>
                  <a:lnTo>
                    <a:pt x="158800" y="8839"/>
                  </a:lnTo>
                  <a:lnTo>
                    <a:pt x="158800" y="186321"/>
                  </a:lnTo>
                  <a:lnTo>
                    <a:pt x="5118" y="275069"/>
                  </a:lnTo>
                  <a:lnTo>
                    <a:pt x="15328" y="275069"/>
                  </a:lnTo>
                  <a:lnTo>
                    <a:pt x="163906" y="189268"/>
                  </a:lnTo>
                  <a:lnTo>
                    <a:pt x="163906" y="8839"/>
                  </a:lnTo>
                  <a:close/>
                </a:path>
              </a:pathLst>
            </a:custGeom>
            <a:solidFill>
              <a:srgbClr val="81868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40943" y="838695"/>
              <a:ext cx="141224" cy="163067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106475" y="838695"/>
              <a:ext cx="75691" cy="163067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22465" y="990168"/>
              <a:ext cx="141224" cy="125171"/>
            </a:xfrm>
            <a:prstGeom prst="rect">
              <a:avLst/>
            </a:prstGeom>
          </p:spPr>
        </p:pic>
      </p:grpSp>
      <p:pic>
        <p:nvPicPr>
          <p:cNvPr id="12" name="object 12"/>
          <p:cNvPicPr/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10309" y="715558"/>
            <a:ext cx="1223518" cy="536481"/>
          </a:xfrm>
          <a:prstGeom prst="rect">
            <a:avLst/>
          </a:prstGeom>
        </p:spPr>
      </p:pic>
      <p:sp>
        <p:nvSpPr>
          <p:cNvPr id="15" name="object 15"/>
          <p:cNvSpPr/>
          <p:nvPr/>
        </p:nvSpPr>
        <p:spPr>
          <a:xfrm>
            <a:off x="9709326" y="1912151"/>
            <a:ext cx="982980" cy="982980"/>
          </a:xfrm>
          <a:custGeom>
            <a:avLst/>
            <a:gdLst/>
            <a:ahLst/>
            <a:cxnLst/>
            <a:rect l="l" t="t" r="r" b="b"/>
            <a:pathLst>
              <a:path w="982979" h="982980">
                <a:moveTo>
                  <a:pt x="0" y="982676"/>
                </a:moveTo>
                <a:lnTo>
                  <a:pt x="982676" y="0"/>
                </a:lnTo>
              </a:path>
            </a:pathLst>
          </a:custGeom>
          <a:ln w="63500">
            <a:solidFill>
              <a:srgbClr val="347BB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8660884" y="98026"/>
            <a:ext cx="1748789" cy="1748789"/>
          </a:xfrm>
          <a:custGeom>
            <a:avLst/>
            <a:gdLst/>
            <a:ahLst/>
            <a:cxnLst/>
            <a:rect l="l" t="t" r="r" b="b"/>
            <a:pathLst>
              <a:path w="1748790" h="1748789">
                <a:moveTo>
                  <a:pt x="0" y="1748358"/>
                </a:moveTo>
                <a:lnTo>
                  <a:pt x="1748358" y="0"/>
                </a:lnTo>
              </a:path>
            </a:pathLst>
          </a:custGeom>
          <a:ln w="63500">
            <a:solidFill>
              <a:srgbClr val="347BB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9185104" y="863707"/>
            <a:ext cx="1507490" cy="1507490"/>
          </a:xfrm>
          <a:custGeom>
            <a:avLst/>
            <a:gdLst/>
            <a:ahLst/>
            <a:cxnLst/>
            <a:rect l="l" t="t" r="r" b="b"/>
            <a:pathLst>
              <a:path w="1507490" h="1507489">
                <a:moveTo>
                  <a:pt x="0" y="1506898"/>
                </a:moveTo>
                <a:lnTo>
                  <a:pt x="1506898" y="0"/>
                </a:lnTo>
              </a:path>
            </a:pathLst>
          </a:custGeom>
          <a:ln w="63500">
            <a:solidFill>
              <a:srgbClr val="347BB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9534585" y="1562670"/>
            <a:ext cx="1157605" cy="1157605"/>
          </a:xfrm>
          <a:custGeom>
            <a:avLst/>
            <a:gdLst/>
            <a:ahLst/>
            <a:cxnLst/>
            <a:rect l="l" t="t" r="r" b="b"/>
            <a:pathLst>
              <a:path w="1157604" h="1157605">
                <a:moveTo>
                  <a:pt x="0" y="1157416"/>
                </a:moveTo>
                <a:lnTo>
                  <a:pt x="1157416" y="0"/>
                </a:lnTo>
              </a:path>
            </a:pathLst>
          </a:custGeom>
          <a:ln w="63500">
            <a:solidFill>
              <a:srgbClr val="347BB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8486142" y="0"/>
            <a:ext cx="1671955" cy="1671955"/>
          </a:xfrm>
          <a:custGeom>
            <a:avLst/>
            <a:gdLst/>
            <a:ahLst/>
            <a:cxnLst/>
            <a:rect l="l" t="t" r="r" b="b"/>
            <a:pathLst>
              <a:path w="1671954" h="1671955">
                <a:moveTo>
                  <a:pt x="0" y="1671643"/>
                </a:moveTo>
                <a:lnTo>
                  <a:pt x="1671643" y="0"/>
                </a:lnTo>
              </a:path>
            </a:pathLst>
          </a:custGeom>
          <a:ln w="63500">
            <a:solidFill>
              <a:srgbClr val="347BB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9010364" y="514226"/>
            <a:ext cx="1682114" cy="1682114"/>
          </a:xfrm>
          <a:custGeom>
            <a:avLst/>
            <a:gdLst/>
            <a:ahLst/>
            <a:cxnLst/>
            <a:rect l="l" t="t" r="r" b="b"/>
            <a:pathLst>
              <a:path w="1682115" h="1682114">
                <a:moveTo>
                  <a:pt x="0" y="1681639"/>
                </a:moveTo>
                <a:lnTo>
                  <a:pt x="1681639" y="0"/>
                </a:lnTo>
              </a:path>
            </a:pathLst>
          </a:custGeom>
          <a:ln w="63500">
            <a:solidFill>
              <a:srgbClr val="347BB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9359845" y="1213189"/>
            <a:ext cx="1332230" cy="1332230"/>
          </a:xfrm>
          <a:custGeom>
            <a:avLst/>
            <a:gdLst/>
            <a:ahLst/>
            <a:cxnLst/>
            <a:rect l="l" t="t" r="r" b="b"/>
            <a:pathLst>
              <a:path w="1332229" h="1332230">
                <a:moveTo>
                  <a:pt x="0" y="1332157"/>
                </a:moveTo>
                <a:lnTo>
                  <a:pt x="1332157" y="0"/>
                </a:lnTo>
              </a:path>
            </a:pathLst>
          </a:custGeom>
          <a:ln w="63500">
            <a:solidFill>
              <a:srgbClr val="347BB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8835623" y="272766"/>
            <a:ext cx="1748789" cy="1748789"/>
          </a:xfrm>
          <a:custGeom>
            <a:avLst/>
            <a:gdLst/>
            <a:ahLst/>
            <a:cxnLst/>
            <a:rect l="l" t="t" r="r" b="b"/>
            <a:pathLst>
              <a:path w="1748790" h="1748789">
                <a:moveTo>
                  <a:pt x="0" y="1748358"/>
                </a:moveTo>
                <a:lnTo>
                  <a:pt x="1748358" y="0"/>
                </a:lnTo>
              </a:path>
            </a:pathLst>
          </a:custGeom>
          <a:ln w="63500">
            <a:solidFill>
              <a:srgbClr val="347BB4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5" name="object 25"/>
          <p:cNvSpPr/>
          <p:nvPr/>
        </p:nvSpPr>
        <p:spPr>
          <a:xfrm>
            <a:off x="9176265" y="26920"/>
            <a:ext cx="902969" cy="902969"/>
          </a:xfrm>
          <a:custGeom>
            <a:avLst/>
            <a:gdLst/>
            <a:ahLst/>
            <a:cxnLst/>
            <a:rect l="l" t="t" r="r" b="b"/>
            <a:pathLst>
              <a:path w="902970" h="902969">
                <a:moveTo>
                  <a:pt x="451484" y="0"/>
                </a:moveTo>
                <a:lnTo>
                  <a:pt x="0" y="451484"/>
                </a:lnTo>
                <a:lnTo>
                  <a:pt x="451484" y="902969"/>
                </a:lnTo>
                <a:lnTo>
                  <a:pt x="902957" y="451484"/>
                </a:lnTo>
                <a:lnTo>
                  <a:pt x="451484" y="0"/>
                </a:lnTo>
                <a:close/>
              </a:path>
            </a:pathLst>
          </a:custGeom>
          <a:solidFill>
            <a:srgbClr val="F15B6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9176265" y="26920"/>
            <a:ext cx="902969" cy="902969"/>
          </a:xfrm>
          <a:custGeom>
            <a:avLst/>
            <a:gdLst/>
            <a:ahLst/>
            <a:cxnLst/>
            <a:rect l="l" t="t" r="r" b="b"/>
            <a:pathLst>
              <a:path w="902970" h="902969">
                <a:moveTo>
                  <a:pt x="0" y="451484"/>
                </a:moveTo>
                <a:lnTo>
                  <a:pt x="451484" y="902969"/>
                </a:lnTo>
                <a:lnTo>
                  <a:pt x="902957" y="451484"/>
                </a:lnTo>
                <a:lnTo>
                  <a:pt x="451484" y="0"/>
                </a:lnTo>
                <a:lnTo>
                  <a:pt x="0" y="451484"/>
                </a:lnTo>
                <a:close/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0" y="1239998"/>
            <a:ext cx="964565" cy="1364615"/>
          </a:xfrm>
          <a:custGeom>
            <a:avLst/>
            <a:gdLst/>
            <a:ahLst/>
            <a:cxnLst/>
            <a:rect l="l" t="t" r="r" b="b"/>
            <a:pathLst>
              <a:path w="964565" h="1364614">
                <a:moveTo>
                  <a:pt x="281851" y="0"/>
                </a:moveTo>
                <a:lnTo>
                  <a:pt x="0" y="281851"/>
                </a:lnTo>
                <a:lnTo>
                  <a:pt x="0" y="1161440"/>
                </a:lnTo>
                <a:lnTo>
                  <a:pt x="281851" y="1364233"/>
                </a:lnTo>
                <a:lnTo>
                  <a:pt x="963955" y="682129"/>
                </a:lnTo>
                <a:lnTo>
                  <a:pt x="281851" y="0"/>
                </a:lnTo>
                <a:close/>
              </a:path>
            </a:pathLst>
          </a:custGeom>
          <a:solidFill>
            <a:srgbClr val="367C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0" y="1220796"/>
            <a:ext cx="983615" cy="1402715"/>
          </a:xfrm>
          <a:custGeom>
            <a:avLst/>
            <a:gdLst/>
            <a:ahLst/>
            <a:cxnLst/>
            <a:rect l="l" t="t" r="r" b="b"/>
            <a:pathLst>
              <a:path w="983615" h="1402714">
                <a:moveTo>
                  <a:pt x="281863" y="0"/>
                </a:moveTo>
                <a:lnTo>
                  <a:pt x="0" y="281851"/>
                </a:lnTo>
                <a:lnTo>
                  <a:pt x="0" y="320281"/>
                </a:lnTo>
                <a:lnTo>
                  <a:pt x="281863" y="38417"/>
                </a:lnTo>
                <a:lnTo>
                  <a:pt x="944753" y="701332"/>
                </a:lnTo>
                <a:lnTo>
                  <a:pt x="281863" y="1364221"/>
                </a:lnTo>
                <a:lnTo>
                  <a:pt x="0" y="1082357"/>
                </a:lnTo>
                <a:lnTo>
                  <a:pt x="0" y="1120774"/>
                </a:lnTo>
                <a:lnTo>
                  <a:pt x="281863" y="1402638"/>
                </a:lnTo>
                <a:lnTo>
                  <a:pt x="983183" y="701332"/>
                </a:lnTo>
                <a:lnTo>
                  <a:pt x="28186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0" y="2069762"/>
            <a:ext cx="589915" cy="1179830"/>
          </a:xfrm>
          <a:custGeom>
            <a:avLst/>
            <a:gdLst/>
            <a:ahLst/>
            <a:cxnLst/>
            <a:rect l="l" t="t" r="r" b="b"/>
            <a:pathLst>
              <a:path w="589915" h="1179830">
                <a:moveTo>
                  <a:pt x="0" y="0"/>
                </a:moveTo>
                <a:lnTo>
                  <a:pt x="0" y="1179512"/>
                </a:lnTo>
                <a:lnTo>
                  <a:pt x="589762" y="589762"/>
                </a:lnTo>
                <a:lnTo>
                  <a:pt x="0" y="0"/>
                </a:lnTo>
                <a:close/>
              </a:path>
            </a:pathLst>
          </a:custGeom>
          <a:solidFill>
            <a:srgbClr val="F15B6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0" y="2050549"/>
            <a:ext cx="609600" cy="1218565"/>
          </a:xfrm>
          <a:custGeom>
            <a:avLst/>
            <a:gdLst/>
            <a:ahLst/>
            <a:cxnLst/>
            <a:rect l="l" t="t" r="r" b="b"/>
            <a:pathLst>
              <a:path w="609600" h="1218564">
                <a:moveTo>
                  <a:pt x="0" y="0"/>
                </a:moveTo>
                <a:lnTo>
                  <a:pt x="0" y="38430"/>
                </a:lnTo>
                <a:lnTo>
                  <a:pt x="570534" y="608977"/>
                </a:lnTo>
                <a:lnTo>
                  <a:pt x="0" y="1179512"/>
                </a:lnTo>
                <a:lnTo>
                  <a:pt x="0" y="1217955"/>
                </a:lnTo>
                <a:lnTo>
                  <a:pt x="608977" y="608977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250272" y="214944"/>
            <a:ext cx="4421505" cy="7165340"/>
          </a:xfrm>
          <a:custGeom>
            <a:avLst/>
            <a:gdLst/>
            <a:ahLst/>
            <a:cxnLst/>
            <a:rect l="l" t="t" r="r" b="b"/>
            <a:pathLst>
              <a:path w="4421505" h="7165340">
                <a:moveTo>
                  <a:pt x="54356" y="0"/>
                </a:moveTo>
                <a:lnTo>
                  <a:pt x="0" y="0"/>
                </a:lnTo>
                <a:lnTo>
                  <a:pt x="0" y="6691985"/>
                </a:lnTo>
                <a:lnTo>
                  <a:pt x="473087" y="7165060"/>
                </a:lnTo>
                <a:lnTo>
                  <a:pt x="4421022" y="7165060"/>
                </a:lnTo>
                <a:lnTo>
                  <a:pt x="4421022" y="7110704"/>
                </a:lnTo>
                <a:lnTo>
                  <a:pt x="495592" y="7110704"/>
                </a:lnTo>
                <a:lnTo>
                  <a:pt x="54356" y="6669455"/>
                </a:lnTo>
                <a:lnTo>
                  <a:pt x="54356" y="0"/>
                </a:lnTo>
                <a:close/>
              </a:path>
            </a:pathLst>
          </a:custGeom>
          <a:solidFill>
            <a:srgbClr val="367C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366337" y="459527"/>
            <a:ext cx="3947795" cy="6807200"/>
          </a:xfrm>
          <a:custGeom>
            <a:avLst/>
            <a:gdLst/>
            <a:ahLst/>
            <a:cxnLst/>
            <a:rect l="l" t="t" r="r" b="b"/>
            <a:pathLst>
              <a:path w="3947795" h="6807200">
                <a:moveTo>
                  <a:pt x="40767" y="0"/>
                </a:moveTo>
                <a:lnTo>
                  <a:pt x="0" y="0"/>
                </a:lnTo>
                <a:lnTo>
                  <a:pt x="0" y="6392532"/>
                </a:lnTo>
                <a:lnTo>
                  <a:pt x="414375" y="6806920"/>
                </a:lnTo>
                <a:lnTo>
                  <a:pt x="3947680" y="6806920"/>
                </a:lnTo>
                <a:lnTo>
                  <a:pt x="3947680" y="6766153"/>
                </a:lnTo>
                <a:lnTo>
                  <a:pt x="431253" y="6766153"/>
                </a:lnTo>
                <a:lnTo>
                  <a:pt x="40767" y="6375654"/>
                </a:lnTo>
                <a:lnTo>
                  <a:pt x="40767" y="0"/>
                </a:lnTo>
                <a:close/>
              </a:path>
            </a:pathLst>
          </a:custGeom>
          <a:solidFill>
            <a:srgbClr val="F15B6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t>24</a:t>
            </a:fld>
            <a:endParaRPr lang="ru-RU"/>
          </a:p>
        </p:txBody>
      </p:sp>
      <p:pic>
        <p:nvPicPr>
          <p:cNvPr id="14" name="Изображение 13" descr="5217848132191250812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3425" y="1517650"/>
            <a:ext cx="7503160" cy="5512435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824115" y="655798"/>
            <a:ext cx="556895" cy="642620"/>
            <a:chOff x="6824115" y="655798"/>
            <a:chExt cx="556895" cy="642620"/>
          </a:xfrm>
        </p:grpSpPr>
        <p:pic>
          <p:nvPicPr>
            <p:cNvPr id="3" name="object 3"/>
            <p:cNvPicPr/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24115" y="947837"/>
              <a:ext cx="163918" cy="237375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6824119" y="721767"/>
              <a:ext cx="164465" cy="284480"/>
            </a:xfrm>
            <a:custGeom>
              <a:avLst/>
              <a:gdLst/>
              <a:ahLst/>
              <a:cxnLst/>
              <a:rect l="l" t="t" r="r" b="b"/>
              <a:pathLst>
                <a:path w="164465" h="284480">
                  <a:moveTo>
                    <a:pt x="163918" y="0"/>
                  </a:moveTo>
                  <a:lnTo>
                    <a:pt x="0" y="94640"/>
                  </a:lnTo>
                  <a:lnTo>
                    <a:pt x="0" y="283908"/>
                  </a:lnTo>
                  <a:lnTo>
                    <a:pt x="15331" y="275056"/>
                  </a:lnTo>
                  <a:lnTo>
                    <a:pt x="5118" y="275056"/>
                  </a:lnTo>
                  <a:lnTo>
                    <a:pt x="5118" y="97574"/>
                  </a:lnTo>
                  <a:lnTo>
                    <a:pt x="158800" y="8851"/>
                  </a:lnTo>
                  <a:lnTo>
                    <a:pt x="163918" y="8851"/>
                  </a:lnTo>
                  <a:lnTo>
                    <a:pt x="163918" y="0"/>
                  </a:lnTo>
                  <a:close/>
                </a:path>
                <a:path w="164465" h="284480">
                  <a:moveTo>
                    <a:pt x="163918" y="8851"/>
                  </a:moveTo>
                  <a:lnTo>
                    <a:pt x="158800" y="8851"/>
                  </a:lnTo>
                  <a:lnTo>
                    <a:pt x="158800" y="186308"/>
                  </a:lnTo>
                  <a:lnTo>
                    <a:pt x="5118" y="275056"/>
                  </a:lnTo>
                  <a:lnTo>
                    <a:pt x="15331" y="275056"/>
                  </a:lnTo>
                  <a:lnTo>
                    <a:pt x="163918" y="189268"/>
                  </a:lnTo>
                  <a:lnTo>
                    <a:pt x="163918" y="8851"/>
                  </a:lnTo>
                  <a:close/>
                </a:path>
              </a:pathLst>
            </a:custGeom>
            <a:solidFill>
              <a:srgbClr val="81868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938408" y="1061416"/>
              <a:ext cx="246316" cy="236842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19897" y="655798"/>
              <a:ext cx="360613" cy="350391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22465" y="952271"/>
              <a:ext cx="141224" cy="163067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7216604" y="948375"/>
              <a:ext cx="164465" cy="284480"/>
            </a:xfrm>
            <a:custGeom>
              <a:avLst/>
              <a:gdLst/>
              <a:ahLst/>
              <a:cxnLst/>
              <a:rect l="l" t="t" r="r" b="b"/>
              <a:pathLst>
                <a:path w="164465" h="284480">
                  <a:moveTo>
                    <a:pt x="163906" y="0"/>
                  </a:moveTo>
                  <a:lnTo>
                    <a:pt x="0" y="94627"/>
                  </a:lnTo>
                  <a:lnTo>
                    <a:pt x="0" y="283921"/>
                  </a:lnTo>
                  <a:lnTo>
                    <a:pt x="15328" y="275069"/>
                  </a:lnTo>
                  <a:lnTo>
                    <a:pt x="5118" y="275069"/>
                  </a:lnTo>
                  <a:lnTo>
                    <a:pt x="5118" y="97574"/>
                  </a:lnTo>
                  <a:lnTo>
                    <a:pt x="158800" y="8839"/>
                  </a:lnTo>
                  <a:lnTo>
                    <a:pt x="163906" y="8839"/>
                  </a:lnTo>
                  <a:lnTo>
                    <a:pt x="163906" y="0"/>
                  </a:lnTo>
                  <a:close/>
                </a:path>
                <a:path w="164465" h="284480">
                  <a:moveTo>
                    <a:pt x="163906" y="8839"/>
                  </a:moveTo>
                  <a:lnTo>
                    <a:pt x="158800" y="8839"/>
                  </a:lnTo>
                  <a:lnTo>
                    <a:pt x="158800" y="186321"/>
                  </a:lnTo>
                  <a:lnTo>
                    <a:pt x="5118" y="275069"/>
                  </a:lnTo>
                  <a:lnTo>
                    <a:pt x="15328" y="275069"/>
                  </a:lnTo>
                  <a:lnTo>
                    <a:pt x="163906" y="189268"/>
                  </a:lnTo>
                  <a:lnTo>
                    <a:pt x="163906" y="8839"/>
                  </a:lnTo>
                  <a:close/>
                </a:path>
              </a:pathLst>
            </a:custGeom>
            <a:solidFill>
              <a:srgbClr val="81868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40943" y="838695"/>
              <a:ext cx="141224" cy="163067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106475" y="838695"/>
              <a:ext cx="75691" cy="163067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22465" y="990168"/>
              <a:ext cx="141224" cy="125171"/>
            </a:xfrm>
            <a:prstGeom prst="rect">
              <a:avLst/>
            </a:prstGeom>
          </p:spPr>
        </p:pic>
      </p:grpSp>
      <p:pic>
        <p:nvPicPr>
          <p:cNvPr id="12" name="object 12"/>
          <p:cNvPicPr/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10309" y="715558"/>
            <a:ext cx="1223518" cy="536481"/>
          </a:xfrm>
          <a:prstGeom prst="rect">
            <a:avLst/>
          </a:prstGeom>
        </p:spPr>
      </p:pic>
      <p:sp>
        <p:nvSpPr>
          <p:cNvPr id="15" name="object 15"/>
          <p:cNvSpPr/>
          <p:nvPr/>
        </p:nvSpPr>
        <p:spPr>
          <a:xfrm>
            <a:off x="9709326" y="1912151"/>
            <a:ext cx="982980" cy="982980"/>
          </a:xfrm>
          <a:custGeom>
            <a:avLst/>
            <a:gdLst/>
            <a:ahLst/>
            <a:cxnLst/>
            <a:rect l="l" t="t" r="r" b="b"/>
            <a:pathLst>
              <a:path w="982979" h="982980">
                <a:moveTo>
                  <a:pt x="0" y="982676"/>
                </a:moveTo>
                <a:lnTo>
                  <a:pt x="982676" y="0"/>
                </a:lnTo>
              </a:path>
            </a:pathLst>
          </a:custGeom>
          <a:ln w="63500">
            <a:solidFill>
              <a:srgbClr val="347BB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8660884" y="98026"/>
            <a:ext cx="1748789" cy="1748789"/>
          </a:xfrm>
          <a:custGeom>
            <a:avLst/>
            <a:gdLst/>
            <a:ahLst/>
            <a:cxnLst/>
            <a:rect l="l" t="t" r="r" b="b"/>
            <a:pathLst>
              <a:path w="1748790" h="1748789">
                <a:moveTo>
                  <a:pt x="0" y="1748358"/>
                </a:moveTo>
                <a:lnTo>
                  <a:pt x="1748358" y="0"/>
                </a:lnTo>
              </a:path>
            </a:pathLst>
          </a:custGeom>
          <a:ln w="63500">
            <a:solidFill>
              <a:srgbClr val="347BB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9185104" y="863707"/>
            <a:ext cx="1507490" cy="1507490"/>
          </a:xfrm>
          <a:custGeom>
            <a:avLst/>
            <a:gdLst/>
            <a:ahLst/>
            <a:cxnLst/>
            <a:rect l="l" t="t" r="r" b="b"/>
            <a:pathLst>
              <a:path w="1507490" h="1507489">
                <a:moveTo>
                  <a:pt x="0" y="1506898"/>
                </a:moveTo>
                <a:lnTo>
                  <a:pt x="1506898" y="0"/>
                </a:lnTo>
              </a:path>
            </a:pathLst>
          </a:custGeom>
          <a:ln w="63500">
            <a:solidFill>
              <a:srgbClr val="347BB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9534585" y="1562670"/>
            <a:ext cx="1157605" cy="1157605"/>
          </a:xfrm>
          <a:custGeom>
            <a:avLst/>
            <a:gdLst/>
            <a:ahLst/>
            <a:cxnLst/>
            <a:rect l="l" t="t" r="r" b="b"/>
            <a:pathLst>
              <a:path w="1157604" h="1157605">
                <a:moveTo>
                  <a:pt x="0" y="1157416"/>
                </a:moveTo>
                <a:lnTo>
                  <a:pt x="1157416" y="0"/>
                </a:lnTo>
              </a:path>
            </a:pathLst>
          </a:custGeom>
          <a:ln w="63500">
            <a:solidFill>
              <a:srgbClr val="347BB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8486142" y="0"/>
            <a:ext cx="1671955" cy="1671955"/>
          </a:xfrm>
          <a:custGeom>
            <a:avLst/>
            <a:gdLst/>
            <a:ahLst/>
            <a:cxnLst/>
            <a:rect l="l" t="t" r="r" b="b"/>
            <a:pathLst>
              <a:path w="1671954" h="1671955">
                <a:moveTo>
                  <a:pt x="0" y="1671643"/>
                </a:moveTo>
                <a:lnTo>
                  <a:pt x="1671643" y="0"/>
                </a:lnTo>
              </a:path>
            </a:pathLst>
          </a:custGeom>
          <a:ln w="63500">
            <a:solidFill>
              <a:srgbClr val="347BB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9010364" y="514226"/>
            <a:ext cx="1682114" cy="1682114"/>
          </a:xfrm>
          <a:custGeom>
            <a:avLst/>
            <a:gdLst/>
            <a:ahLst/>
            <a:cxnLst/>
            <a:rect l="l" t="t" r="r" b="b"/>
            <a:pathLst>
              <a:path w="1682115" h="1682114">
                <a:moveTo>
                  <a:pt x="0" y="1681639"/>
                </a:moveTo>
                <a:lnTo>
                  <a:pt x="1681639" y="0"/>
                </a:lnTo>
              </a:path>
            </a:pathLst>
          </a:custGeom>
          <a:ln w="63500">
            <a:solidFill>
              <a:srgbClr val="347BB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9359845" y="1213189"/>
            <a:ext cx="1332230" cy="1332230"/>
          </a:xfrm>
          <a:custGeom>
            <a:avLst/>
            <a:gdLst/>
            <a:ahLst/>
            <a:cxnLst/>
            <a:rect l="l" t="t" r="r" b="b"/>
            <a:pathLst>
              <a:path w="1332229" h="1332230">
                <a:moveTo>
                  <a:pt x="0" y="1332157"/>
                </a:moveTo>
                <a:lnTo>
                  <a:pt x="1332157" y="0"/>
                </a:lnTo>
              </a:path>
            </a:pathLst>
          </a:custGeom>
          <a:ln w="63500">
            <a:solidFill>
              <a:srgbClr val="347BB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8835623" y="272766"/>
            <a:ext cx="1748789" cy="1748789"/>
          </a:xfrm>
          <a:custGeom>
            <a:avLst/>
            <a:gdLst/>
            <a:ahLst/>
            <a:cxnLst/>
            <a:rect l="l" t="t" r="r" b="b"/>
            <a:pathLst>
              <a:path w="1748790" h="1748789">
                <a:moveTo>
                  <a:pt x="0" y="1748358"/>
                </a:moveTo>
                <a:lnTo>
                  <a:pt x="1748358" y="0"/>
                </a:lnTo>
              </a:path>
            </a:pathLst>
          </a:custGeom>
          <a:ln w="63500">
            <a:solidFill>
              <a:srgbClr val="347BB4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5" name="object 25"/>
          <p:cNvSpPr/>
          <p:nvPr/>
        </p:nvSpPr>
        <p:spPr>
          <a:xfrm>
            <a:off x="9176265" y="26920"/>
            <a:ext cx="902969" cy="902969"/>
          </a:xfrm>
          <a:custGeom>
            <a:avLst/>
            <a:gdLst/>
            <a:ahLst/>
            <a:cxnLst/>
            <a:rect l="l" t="t" r="r" b="b"/>
            <a:pathLst>
              <a:path w="902970" h="902969">
                <a:moveTo>
                  <a:pt x="451484" y="0"/>
                </a:moveTo>
                <a:lnTo>
                  <a:pt x="0" y="451484"/>
                </a:lnTo>
                <a:lnTo>
                  <a:pt x="451484" y="902969"/>
                </a:lnTo>
                <a:lnTo>
                  <a:pt x="902957" y="451484"/>
                </a:lnTo>
                <a:lnTo>
                  <a:pt x="451484" y="0"/>
                </a:lnTo>
                <a:close/>
              </a:path>
            </a:pathLst>
          </a:custGeom>
          <a:solidFill>
            <a:srgbClr val="F15B6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9176265" y="26920"/>
            <a:ext cx="902969" cy="902969"/>
          </a:xfrm>
          <a:custGeom>
            <a:avLst/>
            <a:gdLst/>
            <a:ahLst/>
            <a:cxnLst/>
            <a:rect l="l" t="t" r="r" b="b"/>
            <a:pathLst>
              <a:path w="902970" h="902969">
                <a:moveTo>
                  <a:pt x="0" y="451484"/>
                </a:moveTo>
                <a:lnTo>
                  <a:pt x="451484" y="902969"/>
                </a:lnTo>
                <a:lnTo>
                  <a:pt x="902957" y="451484"/>
                </a:lnTo>
                <a:lnTo>
                  <a:pt x="451484" y="0"/>
                </a:lnTo>
                <a:lnTo>
                  <a:pt x="0" y="451484"/>
                </a:lnTo>
                <a:close/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0" y="1239998"/>
            <a:ext cx="964565" cy="1364615"/>
          </a:xfrm>
          <a:custGeom>
            <a:avLst/>
            <a:gdLst/>
            <a:ahLst/>
            <a:cxnLst/>
            <a:rect l="l" t="t" r="r" b="b"/>
            <a:pathLst>
              <a:path w="964565" h="1364614">
                <a:moveTo>
                  <a:pt x="281851" y="0"/>
                </a:moveTo>
                <a:lnTo>
                  <a:pt x="0" y="281851"/>
                </a:lnTo>
                <a:lnTo>
                  <a:pt x="0" y="1161440"/>
                </a:lnTo>
                <a:lnTo>
                  <a:pt x="281851" y="1364233"/>
                </a:lnTo>
                <a:lnTo>
                  <a:pt x="963955" y="682129"/>
                </a:lnTo>
                <a:lnTo>
                  <a:pt x="281851" y="0"/>
                </a:lnTo>
                <a:close/>
              </a:path>
            </a:pathLst>
          </a:custGeom>
          <a:solidFill>
            <a:srgbClr val="367C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0" y="1220796"/>
            <a:ext cx="983615" cy="1402715"/>
          </a:xfrm>
          <a:custGeom>
            <a:avLst/>
            <a:gdLst/>
            <a:ahLst/>
            <a:cxnLst/>
            <a:rect l="l" t="t" r="r" b="b"/>
            <a:pathLst>
              <a:path w="983615" h="1402714">
                <a:moveTo>
                  <a:pt x="281863" y="0"/>
                </a:moveTo>
                <a:lnTo>
                  <a:pt x="0" y="281851"/>
                </a:lnTo>
                <a:lnTo>
                  <a:pt x="0" y="320281"/>
                </a:lnTo>
                <a:lnTo>
                  <a:pt x="281863" y="38417"/>
                </a:lnTo>
                <a:lnTo>
                  <a:pt x="944753" y="701332"/>
                </a:lnTo>
                <a:lnTo>
                  <a:pt x="281863" y="1364221"/>
                </a:lnTo>
                <a:lnTo>
                  <a:pt x="0" y="1082357"/>
                </a:lnTo>
                <a:lnTo>
                  <a:pt x="0" y="1120774"/>
                </a:lnTo>
                <a:lnTo>
                  <a:pt x="281863" y="1402638"/>
                </a:lnTo>
                <a:lnTo>
                  <a:pt x="983183" y="701332"/>
                </a:lnTo>
                <a:lnTo>
                  <a:pt x="28186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0" y="2069762"/>
            <a:ext cx="589915" cy="1179830"/>
          </a:xfrm>
          <a:custGeom>
            <a:avLst/>
            <a:gdLst/>
            <a:ahLst/>
            <a:cxnLst/>
            <a:rect l="l" t="t" r="r" b="b"/>
            <a:pathLst>
              <a:path w="589915" h="1179830">
                <a:moveTo>
                  <a:pt x="0" y="0"/>
                </a:moveTo>
                <a:lnTo>
                  <a:pt x="0" y="1179512"/>
                </a:lnTo>
                <a:lnTo>
                  <a:pt x="589762" y="589762"/>
                </a:lnTo>
                <a:lnTo>
                  <a:pt x="0" y="0"/>
                </a:lnTo>
                <a:close/>
              </a:path>
            </a:pathLst>
          </a:custGeom>
          <a:solidFill>
            <a:srgbClr val="F15B6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0" y="2050549"/>
            <a:ext cx="609600" cy="1218565"/>
          </a:xfrm>
          <a:custGeom>
            <a:avLst/>
            <a:gdLst/>
            <a:ahLst/>
            <a:cxnLst/>
            <a:rect l="l" t="t" r="r" b="b"/>
            <a:pathLst>
              <a:path w="609600" h="1218564">
                <a:moveTo>
                  <a:pt x="0" y="0"/>
                </a:moveTo>
                <a:lnTo>
                  <a:pt x="0" y="38430"/>
                </a:lnTo>
                <a:lnTo>
                  <a:pt x="570534" y="608977"/>
                </a:lnTo>
                <a:lnTo>
                  <a:pt x="0" y="1179512"/>
                </a:lnTo>
                <a:lnTo>
                  <a:pt x="0" y="1217955"/>
                </a:lnTo>
                <a:lnTo>
                  <a:pt x="608977" y="608977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250272" y="214944"/>
            <a:ext cx="4421505" cy="7165340"/>
          </a:xfrm>
          <a:custGeom>
            <a:avLst/>
            <a:gdLst/>
            <a:ahLst/>
            <a:cxnLst/>
            <a:rect l="l" t="t" r="r" b="b"/>
            <a:pathLst>
              <a:path w="4421505" h="7165340">
                <a:moveTo>
                  <a:pt x="54356" y="0"/>
                </a:moveTo>
                <a:lnTo>
                  <a:pt x="0" y="0"/>
                </a:lnTo>
                <a:lnTo>
                  <a:pt x="0" y="6691985"/>
                </a:lnTo>
                <a:lnTo>
                  <a:pt x="473087" y="7165060"/>
                </a:lnTo>
                <a:lnTo>
                  <a:pt x="4421022" y="7165060"/>
                </a:lnTo>
                <a:lnTo>
                  <a:pt x="4421022" y="7110704"/>
                </a:lnTo>
                <a:lnTo>
                  <a:pt x="495592" y="7110704"/>
                </a:lnTo>
                <a:lnTo>
                  <a:pt x="54356" y="6669455"/>
                </a:lnTo>
                <a:lnTo>
                  <a:pt x="54356" y="0"/>
                </a:lnTo>
                <a:close/>
              </a:path>
            </a:pathLst>
          </a:custGeom>
          <a:solidFill>
            <a:srgbClr val="367C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366337" y="459527"/>
            <a:ext cx="3947795" cy="6807200"/>
          </a:xfrm>
          <a:custGeom>
            <a:avLst/>
            <a:gdLst/>
            <a:ahLst/>
            <a:cxnLst/>
            <a:rect l="l" t="t" r="r" b="b"/>
            <a:pathLst>
              <a:path w="3947795" h="6807200">
                <a:moveTo>
                  <a:pt x="40767" y="0"/>
                </a:moveTo>
                <a:lnTo>
                  <a:pt x="0" y="0"/>
                </a:lnTo>
                <a:lnTo>
                  <a:pt x="0" y="6392532"/>
                </a:lnTo>
                <a:lnTo>
                  <a:pt x="414375" y="6806920"/>
                </a:lnTo>
                <a:lnTo>
                  <a:pt x="3947680" y="6806920"/>
                </a:lnTo>
                <a:lnTo>
                  <a:pt x="3947680" y="6766153"/>
                </a:lnTo>
                <a:lnTo>
                  <a:pt x="431253" y="6766153"/>
                </a:lnTo>
                <a:lnTo>
                  <a:pt x="40767" y="6375654"/>
                </a:lnTo>
                <a:lnTo>
                  <a:pt x="40767" y="0"/>
                </a:lnTo>
                <a:close/>
              </a:path>
            </a:pathLst>
          </a:custGeom>
          <a:solidFill>
            <a:srgbClr val="F15B6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t>25</a:t>
            </a:fld>
            <a:endParaRPr lang="ru-RU"/>
          </a:p>
        </p:txBody>
      </p:sp>
      <p:pic>
        <p:nvPicPr>
          <p:cNvPr id="13" name="Изображение 12" descr="5220123588684814451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0580" y="1423035"/>
            <a:ext cx="7415530" cy="556133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824115" y="655798"/>
            <a:ext cx="556895" cy="642620"/>
            <a:chOff x="6824115" y="655798"/>
            <a:chExt cx="556895" cy="642620"/>
          </a:xfrm>
        </p:grpSpPr>
        <p:pic>
          <p:nvPicPr>
            <p:cNvPr id="3" name="object 3"/>
            <p:cNvPicPr/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24115" y="947837"/>
              <a:ext cx="163918" cy="237375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6824119" y="721767"/>
              <a:ext cx="164465" cy="284480"/>
            </a:xfrm>
            <a:custGeom>
              <a:avLst/>
              <a:gdLst/>
              <a:ahLst/>
              <a:cxnLst/>
              <a:rect l="l" t="t" r="r" b="b"/>
              <a:pathLst>
                <a:path w="164465" h="284480">
                  <a:moveTo>
                    <a:pt x="163918" y="0"/>
                  </a:moveTo>
                  <a:lnTo>
                    <a:pt x="0" y="94640"/>
                  </a:lnTo>
                  <a:lnTo>
                    <a:pt x="0" y="283908"/>
                  </a:lnTo>
                  <a:lnTo>
                    <a:pt x="15331" y="275056"/>
                  </a:lnTo>
                  <a:lnTo>
                    <a:pt x="5118" y="275056"/>
                  </a:lnTo>
                  <a:lnTo>
                    <a:pt x="5118" y="97574"/>
                  </a:lnTo>
                  <a:lnTo>
                    <a:pt x="158800" y="8851"/>
                  </a:lnTo>
                  <a:lnTo>
                    <a:pt x="163918" y="8851"/>
                  </a:lnTo>
                  <a:lnTo>
                    <a:pt x="163918" y="0"/>
                  </a:lnTo>
                  <a:close/>
                </a:path>
                <a:path w="164465" h="284480">
                  <a:moveTo>
                    <a:pt x="163918" y="8851"/>
                  </a:moveTo>
                  <a:lnTo>
                    <a:pt x="158800" y="8851"/>
                  </a:lnTo>
                  <a:lnTo>
                    <a:pt x="158800" y="186308"/>
                  </a:lnTo>
                  <a:lnTo>
                    <a:pt x="5118" y="275056"/>
                  </a:lnTo>
                  <a:lnTo>
                    <a:pt x="15331" y="275056"/>
                  </a:lnTo>
                  <a:lnTo>
                    <a:pt x="163918" y="189268"/>
                  </a:lnTo>
                  <a:lnTo>
                    <a:pt x="163918" y="8851"/>
                  </a:lnTo>
                  <a:close/>
                </a:path>
              </a:pathLst>
            </a:custGeom>
            <a:solidFill>
              <a:srgbClr val="81868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938408" y="1061416"/>
              <a:ext cx="246316" cy="236842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19897" y="655798"/>
              <a:ext cx="360613" cy="350391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22465" y="952271"/>
              <a:ext cx="141224" cy="163067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7216604" y="948375"/>
              <a:ext cx="164465" cy="284480"/>
            </a:xfrm>
            <a:custGeom>
              <a:avLst/>
              <a:gdLst/>
              <a:ahLst/>
              <a:cxnLst/>
              <a:rect l="l" t="t" r="r" b="b"/>
              <a:pathLst>
                <a:path w="164465" h="284480">
                  <a:moveTo>
                    <a:pt x="163906" y="0"/>
                  </a:moveTo>
                  <a:lnTo>
                    <a:pt x="0" y="94627"/>
                  </a:lnTo>
                  <a:lnTo>
                    <a:pt x="0" y="283921"/>
                  </a:lnTo>
                  <a:lnTo>
                    <a:pt x="15328" y="275069"/>
                  </a:lnTo>
                  <a:lnTo>
                    <a:pt x="5118" y="275069"/>
                  </a:lnTo>
                  <a:lnTo>
                    <a:pt x="5118" y="97574"/>
                  </a:lnTo>
                  <a:lnTo>
                    <a:pt x="158800" y="8839"/>
                  </a:lnTo>
                  <a:lnTo>
                    <a:pt x="163906" y="8839"/>
                  </a:lnTo>
                  <a:lnTo>
                    <a:pt x="163906" y="0"/>
                  </a:lnTo>
                  <a:close/>
                </a:path>
                <a:path w="164465" h="284480">
                  <a:moveTo>
                    <a:pt x="163906" y="8839"/>
                  </a:moveTo>
                  <a:lnTo>
                    <a:pt x="158800" y="8839"/>
                  </a:lnTo>
                  <a:lnTo>
                    <a:pt x="158800" y="186321"/>
                  </a:lnTo>
                  <a:lnTo>
                    <a:pt x="5118" y="275069"/>
                  </a:lnTo>
                  <a:lnTo>
                    <a:pt x="15328" y="275069"/>
                  </a:lnTo>
                  <a:lnTo>
                    <a:pt x="163906" y="189268"/>
                  </a:lnTo>
                  <a:lnTo>
                    <a:pt x="163906" y="8839"/>
                  </a:lnTo>
                  <a:close/>
                </a:path>
              </a:pathLst>
            </a:custGeom>
            <a:solidFill>
              <a:srgbClr val="81868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40943" y="838695"/>
              <a:ext cx="141224" cy="163067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106475" y="838695"/>
              <a:ext cx="75691" cy="163067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22465" y="990168"/>
              <a:ext cx="141224" cy="125171"/>
            </a:xfrm>
            <a:prstGeom prst="rect">
              <a:avLst/>
            </a:prstGeom>
          </p:spPr>
        </p:pic>
      </p:grpSp>
      <p:pic>
        <p:nvPicPr>
          <p:cNvPr id="12" name="object 12"/>
          <p:cNvPicPr/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10309" y="715558"/>
            <a:ext cx="1223518" cy="536481"/>
          </a:xfrm>
          <a:prstGeom prst="rect">
            <a:avLst/>
          </a:prstGeom>
        </p:spPr>
      </p:pic>
      <p:sp>
        <p:nvSpPr>
          <p:cNvPr id="15" name="object 15"/>
          <p:cNvSpPr/>
          <p:nvPr/>
        </p:nvSpPr>
        <p:spPr>
          <a:xfrm>
            <a:off x="9709326" y="1912151"/>
            <a:ext cx="982980" cy="982980"/>
          </a:xfrm>
          <a:custGeom>
            <a:avLst/>
            <a:gdLst/>
            <a:ahLst/>
            <a:cxnLst/>
            <a:rect l="l" t="t" r="r" b="b"/>
            <a:pathLst>
              <a:path w="982979" h="982980">
                <a:moveTo>
                  <a:pt x="0" y="982676"/>
                </a:moveTo>
                <a:lnTo>
                  <a:pt x="982676" y="0"/>
                </a:lnTo>
              </a:path>
            </a:pathLst>
          </a:custGeom>
          <a:ln w="63500">
            <a:solidFill>
              <a:srgbClr val="347BB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8660884" y="98026"/>
            <a:ext cx="1748789" cy="1748789"/>
          </a:xfrm>
          <a:custGeom>
            <a:avLst/>
            <a:gdLst/>
            <a:ahLst/>
            <a:cxnLst/>
            <a:rect l="l" t="t" r="r" b="b"/>
            <a:pathLst>
              <a:path w="1748790" h="1748789">
                <a:moveTo>
                  <a:pt x="0" y="1748358"/>
                </a:moveTo>
                <a:lnTo>
                  <a:pt x="1748358" y="0"/>
                </a:lnTo>
              </a:path>
            </a:pathLst>
          </a:custGeom>
          <a:ln w="63500">
            <a:solidFill>
              <a:srgbClr val="347BB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9185104" y="863707"/>
            <a:ext cx="1507490" cy="1507490"/>
          </a:xfrm>
          <a:custGeom>
            <a:avLst/>
            <a:gdLst/>
            <a:ahLst/>
            <a:cxnLst/>
            <a:rect l="l" t="t" r="r" b="b"/>
            <a:pathLst>
              <a:path w="1507490" h="1507489">
                <a:moveTo>
                  <a:pt x="0" y="1506898"/>
                </a:moveTo>
                <a:lnTo>
                  <a:pt x="1506898" y="0"/>
                </a:lnTo>
              </a:path>
            </a:pathLst>
          </a:custGeom>
          <a:ln w="63500">
            <a:solidFill>
              <a:srgbClr val="347BB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9534585" y="1562670"/>
            <a:ext cx="1157605" cy="1157605"/>
          </a:xfrm>
          <a:custGeom>
            <a:avLst/>
            <a:gdLst/>
            <a:ahLst/>
            <a:cxnLst/>
            <a:rect l="l" t="t" r="r" b="b"/>
            <a:pathLst>
              <a:path w="1157604" h="1157605">
                <a:moveTo>
                  <a:pt x="0" y="1157416"/>
                </a:moveTo>
                <a:lnTo>
                  <a:pt x="1157416" y="0"/>
                </a:lnTo>
              </a:path>
            </a:pathLst>
          </a:custGeom>
          <a:ln w="63500">
            <a:solidFill>
              <a:srgbClr val="347BB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8486142" y="0"/>
            <a:ext cx="1671955" cy="1671955"/>
          </a:xfrm>
          <a:custGeom>
            <a:avLst/>
            <a:gdLst/>
            <a:ahLst/>
            <a:cxnLst/>
            <a:rect l="l" t="t" r="r" b="b"/>
            <a:pathLst>
              <a:path w="1671954" h="1671955">
                <a:moveTo>
                  <a:pt x="0" y="1671643"/>
                </a:moveTo>
                <a:lnTo>
                  <a:pt x="1671643" y="0"/>
                </a:lnTo>
              </a:path>
            </a:pathLst>
          </a:custGeom>
          <a:ln w="63500">
            <a:solidFill>
              <a:srgbClr val="347BB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9010364" y="514226"/>
            <a:ext cx="1682114" cy="1682114"/>
          </a:xfrm>
          <a:custGeom>
            <a:avLst/>
            <a:gdLst/>
            <a:ahLst/>
            <a:cxnLst/>
            <a:rect l="l" t="t" r="r" b="b"/>
            <a:pathLst>
              <a:path w="1682115" h="1682114">
                <a:moveTo>
                  <a:pt x="0" y="1681639"/>
                </a:moveTo>
                <a:lnTo>
                  <a:pt x="1681639" y="0"/>
                </a:lnTo>
              </a:path>
            </a:pathLst>
          </a:custGeom>
          <a:ln w="63500">
            <a:solidFill>
              <a:srgbClr val="347BB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9359845" y="1213189"/>
            <a:ext cx="1332230" cy="1332230"/>
          </a:xfrm>
          <a:custGeom>
            <a:avLst/>
            <a:gdLst/>
            <a:ahLst/>
            <a:cxnLst/>
            <a:rect l="l" t="t" r="r" b="b"/>
            <a:pathLst>
              <a:path w="1332229" h="1332230">
                <a:moveTo>
                  <a:pt x="0" y="1332157"/>
                </a:moveTo>
                <a:lnTo>
                  <a:pt x="1332157" y="0"/>
                </a:lnTo>
              </a:path>
            </a:pathLst>
          </a:custGeom>
          <a:ln w="63500">
            <a:solidFill>
              <a:srgbClr val="347BB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8835623" y="272766"/>
            <a:ext cx="1748789" cy="1748789"/>
          </a:xfrm>
          <a:custGeom>
            <a:avLst/>
            <a:gdLst/>
            <a:ahLst/>
            <a:cxnLst/>
            <a:rect l="l" t="t" r="r" b="b"/>
            <a:pathLst>
              <a:path w="1748790" h="1748789">
                <a:moveTo>
                  <a:pt x="0" y="1748358"/>
                </a:moveTo>
                <a:lnTo>
                  <a:pt x="1748358" y="0"/>
                </a:lnTo>
              </a:path>
            </a:pathLst>
          </a:custGeom>
          <a:ln w="63500">
            <a:solidFill>
              <a:srgbClr val="347BB4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5" name="object 25"/>
          <p:cNvSpPr/>
          <p:nvPr/>
        </p:nvSpPr>
        <p:spPr>
          <a:xfrm>
            <a:off x="9176265" y="26920"/>
            <a:ext cx="902969" cy="902969"/>
          </a:xfrm>
          <a:custGeom>
            <a:avLst/>
            <a:gdLst/>
            <a:ahLst/>
            <a:cxnLst/>
            <a:rect l="l" t="t" r="r" b="b"/>
            <a:pathLst>
              <a:path w="902970" h="902969">
                <a:moveTo>
                  <a:pt x="451484" y="0"/>
                </a:moveTo>
                <a:lnTo>
                  <a:pt x="0" y="451484"/>
                </a:lnTo>
                <a:lnTo>
                  <a:pt x="451484" y="902969"/>
                </a:lnTo>
                <a:lnTo>
                  <a:pt x="902957" y="451484"/>
                </a:lnTo>
                <a:lnTo>
                  <a:pt x="451484" y="0"/>
                </a:lnTo>
                <a:close/>
              </a:path>
            </a:pathLst>
          </a:custGeom>
          <a:solidFill>
            <a:srgbClr val="F15B6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9176265" y="26920"/>
            <a:ext cx="902969" cy="902969"/>
          </a:xfrm>
          <a:custGeom>
            <a:avLst/>
            <a:gdLst/>
            <a:ahLst/>
            <a:cxnLst/>
            <a:rect l="l" t="t" r="r" b="b"/>
            <a:pathLst>
              <a:path w="902970" h="902969">
                <a:moveTo>
                  <a:pt x="0" y="451484"/>
                </a:moveTo>
                <a:lnTo>
                  <a:pt x="451484" y="902969"/>
                </a:lnTo>
                <a:lnTo>
                  <a:pt x="902957" y="451484"/>
                </a:lnTo>
                <a:lnTo>
                  <a:pt x="451484" y="0"/>
                </a:lnTo>
                <a:lnTo>
                  <a:pt x="0" y="451484"/>
                </a:lnTo>
                <a:close/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0" y="1239998"/>
            <a:ext cx="964565" cy="1364615"/>
          </a:xfrm>
          <a:custGeom>
            <a:avLst/>
            <a:gdLst/>
            <a:ahLst/>
            <a:cxnLst/>
            <a:rect l="l" t="t" r="r" b="b"/>
            <a:pathLst>
              <a:path w="964565" h="1364614">
                <a:moveTo>
                  <a:pt x="281851" y="0"/>
                </a:moveTo>
                <a:lnTo>
                  <a:pt x="0" y="281851"/>
                </a:lnTo>
                <a:lnTo>
                  <a:pt x="0" y="1161440"/>
                </a:lnTo>
                <a:lnTo>
                  <a:pt x="281851" y="1364233"/>
                </a:lnTo>
                <a:lnTo>
                  <a:pt x="963955" y="682129"/>
                </a:lnTo>
                <a:lnTo>
                  <a:pt x="281851" y="0"/>
                </a:lnTo>
                <a:close/>
              </a:path>
            </a:pathLst>
          </a:custGeom>
          <a:solidFill>
            <a:srgbClr val="367C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0" y="1220796"/>
            <a:ext cx="983615" cy="1402715"/>
          </a:xfrm>
          <a:custGeom>
            <a:avLst/>
            <a:gdLst/>
            <a:ahLst/>
            <a:cxnLst/>
            <a:rect l="l" t="t" r="r" b="b"/>
            <a:pathLst>
              <a:path w="983615" h="1402714">
                <a:moveTo>
                  <a:pt x="281863" y="0"/>
                </a:moveTo>
                <a:lnTo>
                  <a:pt x="0" y="281851"/>
                </a:lnTo>
                <a:lnTo>
                  <a:pt x="0" y="320281"/>
                </a:lnTo>
                <a:lnTo>
                  <a:pt x="281863" y="38417"/>
                </a:lnTo>
                <a:lnTo>
                  <a:pt x="944753" y="701332"/>
                </a:lnTo>
                <a:lnTo>
                  <a:pt x="281863" y="1364221"/>
                </a:lnTo>
                <a:lnTo>
                  <a:pt x="0" y="1082357"/>
                </a:lnTo>
                <a:lnTo>
                  <a:pt x="0" y="1120774"/>
                </a:lnTo>
                <a:lnTo>
                  <a:pt x="281863" y="1402638"/>
                </a:lnTo>
                <a:lnTo>
                  <a:pt x="983183" y="701332"/>
                </a:lnTo>
                <a:lnTo>
                  <a:pt x="28186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0" y="2069762"/>
            <a:ext cx="589915" cy="1179830"/>
          </a:xfrm>
          <a:custGeom>
            <a:avLst/>
            <a:gdLst/>
            <a:ahLst/>
            <a:cxnLst/>
            <a:rect l="l" t="t" r="r" b="b"/>
            <a:pathLst>
              <a:path w="589915" h="1179830">
                <a:moveTo>
                  <a:pt x="0" y="0"/>
                </a:moveTo>
                <a:lnTo>
                  <a:pt x="0" y="1179512"/>
                </a:lnTo>
                <a:lnTo>
                  <a:pt x="589762" y="589762"/>
                </a:lnTo>
                <a:lnTo>
                  <a:pt x="0" y="0"/>
                </a:lnTo>
                <a:close/>
              </a:path>
            </a:pathLst>
          </a:custGeom>
          <a:solidFill>
            <a:srgbClr val="F15B6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0" y="2050549"/>
            <a:ext cx="609600" cy="1218565"/>
          </a:xfrm>
          <a:custGeom>
            <a:avLst/>
            <a:gdLst/>
            <a:ahLst/>
            <a:cxnLst/>
            <a:rect l="l" t="t" r="r" b="b"/>
            <a:pathLst>
              <a:path w="609600" h="1218564">
                <a:moveTo>
                  <a:pt x="0" y="0"/>
                </a:moveTo>
                <a:lnTo>
                  <a:pt x="0" y="38430"/>
                </a:lnTo>
                <a:lnTo>
                  <a:pt x="570534" y="608977"/>
                </a:lnTo>
                <a:lnTo>
                  <a:pt x="0" y="1179512"/>
                </a:lnTo>
                <a:lnTo>
                  <a:pt x="0" y="1217955"/>
                </a:lnTo>
                <a:lnTo>
                  <a:pt x="608977" y="608977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250272" y="214944"/>
            <a:ext cx="4421505" cy="7165340"/>
          </a:xfrm>
          <a:custGeom>
            <a:avLst/>
            <a:gdLst/>
            <a:ahLst/>
            <a:cxnLst/>
            <a:rect l="l" t="t" r="r" b="b"/>
            <a:pathLst>
              <a:path w="4421505" h="7165340">
                <a:moveTo>
                  <a:pt x="54356" y="0"/>
                </a:moveTo>
                <a:lnTo>
                  <a:pt x="0" y="0"/>
                </a:lnTo>
                <a:lnTo>
                  <a:pt x="0" y="6691985"/>
                </a:lnTo>
                <a:lnTo>
                  <a:pt x="473087" y="7165060"/>
                </a:lnTo>
                <a:lnTo>
                  <a:pt x="4421022" y="7165060"/>
                </a:lnTo>
                <a:lnTo>
                  <a:pt x="4421022" y="7110704"/>
                </a:lnTo>
                <a:lnTo>
                  <a:pt x="495592" y="7110704"/>
                </a:lnTo>
                <a:lnTo>
                  <a:pt x="54356" y="6669455"/>
                </a:lnTo>
                <a:lnTo>
                  <a:pt x="54356" y="0"/>
                </a:lnTo>
                <a:close/>
              </a:path>
            </a:pathLst>
          </a:custGeom>
          <a:solidFill>
            <a:srgbClr val="367C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366337" y="459527"/>
            <a:ext cx="3947795" cy="6807200"/>
          </a:xfrm>
          <a:custGeom>
            <a:avLst/>
            <a:gdLst/>
            <a:ahLst/>
            <a:cxnLst/>
            <a:rect l="l" t="t" r="r" b="b"/>
            <a:pathLst>
              <a:path w="3947795" h="6807200">
                <a:moveTo>
                  <a:pt x="40767" y="0"/>
                </a:moveTo>
                <a:lnTo>
                  <a:pt x="0" y="0"/>
                </a:lnTo>
                <a:lnTo>
                  <a:pt x="0" y="6392532"/>
                </a:lnTo>
                <a:lnTo>
                  <a:pt x="414375" y="6806920"/>
                </a:lnTo>
                <a:lnTo>
                  <a:pt x="3947680" y="6806920"/>
                </a:lnTo>
                <a:lnTo>
                  <a:pt x="3947680" y="6766153"/>
                </a:lnTo>
                <a:lnTo>
                  <a:pt x="431253" y="6766153"/>
                </a:lnTo>
                <a:lnTo>
                  <a:pt x="40767" y="6375654"/>
                </a:lnTo>
                <a:lnTo>
                  <a:pt x="40767" y="0"/>
                </a:lnTo>
                <a:close/>
              </a:path>
            </a:pathLst>
          </a:custGeom>
          <a:solidFill>
            <a:srgbClr val="F15B6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t>26</a:t>
            </a:fld>
            <a:endParaRPr lang="ru-RU"/>
          </a:p>
        </p:txBody>
      </p:sp>
      <p:pic>
        <p:nvPicPr>
          <p:cNvPr id="23" name="Изображение 22" descr="5226449169273708748 (1)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700" y="1482725"/>
            <a:ext cx="7439025" cy="5579745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824115" y="655798"/>
            <a:ext cx="556895" cy="642620"/>
            <a:chOff x="6824115" y="655798"/>
            <a:chExt cx="556895" cy="642620"/>
          </a:xfrm>
        </p:grpSpPr>
        <p:pic>
          <p:nvPicPr>
            <p:cNvPr id="3" name="object 3"/>
            <p:cNvPicPr/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24115" y="947837"/>
              <a:ext cx="163918" cy="237375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6824119" y="721767"/>
              <a:ext cx="164465" cy="284480"/>
            </a:xfrm>
            <a:custGeom>
              <a:avLst/>
              <a:gdLst/>
              <a:ahLst/>
              <a:cxnLst/>
              <a:rect l="l" t="t" r="r" b="b"/>
              <a:pathLst>
                <a:path w="164465" h="284480">
                  <a:moveTo>
                    <a:pt x="163918" y="0"/>
                  </a:moveTo>
                  <a:lnTo>
                    <a:pt x="0" y="94640"/>
                  </a:lnTo>
                  <a:lnTo>
                    <a:pt x="0" y="283908"/>
                  </a:lnTo>
                  <a:lnTo>
                    <a:pt x="15331" y="275056"/>
                  </a:lnTo>
                  <a:lnTo>
                    <a:pt x="5118" y="275056"/>
                  </a:lnTo>
                  <a:lnTo>
                    <a:pt x="5118" y="97574"/>
                  </a:lnTo>
                  <a:lnTo>
                    <a:pt x="158800" y="8851"/>
                  </a:lnTo>
                  <a:lnTo>
                    <a:pt x="163918" y="8851"/>
                  </a:lnTo>
                  <a:lnTo>
                    <a:pt x="163918" y="0"/>
                  </a:lnTo>
                  <a:close/>
                </a:path>
                <a:path w="164465" h="284480">
                  <a:moveTo>
                    <a:pt x="163918" y="8851"/>
                  </a:moveTo>
                  <a:lnTo>
                    <a:pt x="158800" y="8851"/>
                  </a:lnTo>
                  <a:lnTo>
                    <a:pt x="158800" y="186308"/>
                  </a:lnTo>
                  <a:lnTo>
                    <a:pt x="5118" y="275056"/>
                  </a:lnTo>
                  <a:lnTo>
                    <a:pt x="15331" y="275056"/>
                  </a:lnTo>
                  <a:lnTo>
                    <a:pt x="163918" y="189268"/>
                  </a:lnTo>
                  <a:lnTo>
                    <a:pt x="163918" y="8851"/>
                  </a:lnTo>
                  <a:close/>
                </a:path>
              </a:pathLst>
            </a:custGeom>
            <a:solidFill>
              <a:srgbClr val="81868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938408" y="1061416"/>
              <a:ext cx="246316" cy="236842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19897" y="655798"/>
              <a:ext cx="360613" cy="350391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22465" y="952271"/>
              <a:ext cx="141224" cy="163067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7216604" y="948375"/>
              <a:ext cx="164465" cy="284480"/>
            </a:xfrm>
            <a:custGeom>
              <a:avLst/>
              <a:gdLst/>
              <a:ahLst/>
              <a:cxnLst/>
              <a:rect l="l" t="t" r="r" b="b"/>
              <a:pathLst>
                <a:path w="164465" h="284480">
                  <a:moveTo>
                    <a:pt x="163906" y="0"/>
                  </a:moveTo>
                  <a:lnTo>
                    <a:pt x="0" y="94627"/>
                  </a:lnTo>
                  <a:lnTo>
                    <a:pt x="0" y="283921"/>
                  </a:lnTo>
                  <a:lnTo>
                    <a:pt x="15328" y="275069"/>
                  </a:lnTo>
                  <a:lnTo>
                    <a:pt x="5118" y="275069"/>
                  </a:lnTo>
                  <a:lnTo>
                    <a:pt x="5118" y="97574"/>
                  </a:lnTo>
                  <a:lnTo>
                    <a:pt x="158800" y="8839"/>
                  </a:lnTo>
                  <a:lnTo>
                    <a:pt x="163906" y="8839"/>
                  </a:lnTo>
                  <a:lnTo>
                    <a:pt x="163906" y="0"/>
                  </a:lnTo>
                  <a:close/>
                </a:path>
                <a:path w="164465" h="284480">
                  <a:moveTo>
                    <a:pt x="163906" y="8839"/>
                  </a:moveTo>
                  <a:lnTo>
                    <a:pt x="158800" y="8839"/>
                  </a:lnTo>
                  <a:lnTo>
                    <a:pt x="158800" y="186321"/>
                  </a:lnTo>
                  <a:lnTo>
                    <a:pt x="5118" y="275069"/>
                  </a:lnTo>
                  <a:lnTo>
                    <a:pt x="15328" y="275069"/>
                  </a:lnTo>
                  <a:lnTo>
                    <a:pt x="163906" y="189268"/>
                  </a:lnTo>
                  <a:lnTo>
                    <a:pt x="163906" y="8839"/>
                  </a:lnTo>
                  <a:close/>
                </a:path>
              </a:pathLst>
            </a:custGeom>
            <a:solidFill>
              <a:srgbClr val="81868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40943" y="838695"/>
              <a:ext cx="141224" cy="163067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106475" y="838695"/>
              <a:ext cx="75691" cy="163067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22465" y="990168"/>
              <a:ext cx="141224" cy="125171"/>
            </a:xfrm>
            <a:prstGeom prst="rect">
              <a:avLst/>
            </a:prstGeom>
          </p:spPr>
        </p:pic>
      </p:grpSp>
      <p:pic>
        <p:nvPicPr>
          <p:cNvPr id="12" name="object 12"/>
          <p:cNvPicPr/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10309" y="715558"/>
            <a:ext cx="1223518" cy="536481"/>
          </a:xfrm>
          <a:prstGeom prst="rect">
            <a:avLst/>
          </a:prstGeom>
        </p:spPr>
      </p:pic>
      <p:sp>
        <p:nvSpPr>
          <p:cNvPr id="15" name="object 15"/>
          <p:cNvSpPr/>
          <p:nvPr/>
        </p:nvSpPr>
        <p:spPr>
          <a:xfrm>
            <a:off x="9709326" y="1912151"/>
            <a:ext cx="982980" cy="982980"/>
          </a:xfrm>
          <a:custGeom>
            <a:avLst/>
            <a:gdLst/>
            <a:ahLst/>
            <a:cxnLst/>
            <a:rect l="l" t="t" r="r" b="b"/>
            <a:pathLst>
              <a:path w="982979" h="982980">
                <a:moveTo>
                  <a:pt x="0" y="982676"/>
                </a:moveTo>
                <a:lnTo>
                  <a:pt x="982676" y="0"/>
                </a:lnTo>
              </a:path>
            </a:pathLst>
          </a:custGeom>
          <a:ln w="63500">
            <a:solidFill>
              <a:srgbClr val="347BB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8660884" y="98026"/>
            <a:ext cx="1748789" cy="1748789"/>
          </a:xfrm>
          <a:custGeom>
            <a:avLst/>
            <a:gdLst/>
            <a:ahLst/>
            <a:cxnLst/>
            <a:rect l="l" t="t" r="r" b="b"/>
            <a:pathLst>
              <a:path w="1748790" h="1748789">
                <a:moveTo>
                  <a:pt x="0" y="1748358"/>
                </a:moveTo>
                <a:lnTo>
                  <a:pt x="1748358" y="0"/>
                </a:lnTo>
              </a:path>
            </a:pathLst>
          </a:custGeom>
          <a:ln w="63500">
            <a:solidFill>
              <a:srgbClr val="347BB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9185104" y="863707"/>
            <a:ext cx="1507490" cy="1507490"/>
          </a:xfrm>
          <a:custGeom>
            <a:avLst/>
            <a:gdLst/>
            <a:ahLst/>
            <a:cxnLst/>
            <a:rect l="l" t="t" r="r" b="b"/>
            <a:pathLst>
              <a:path w="1507490" h="1507489">
                <a:moveTo>
                  <a:pt x="0" y="1506898"/>
                </a:moveTo>
                <a:lnTo>
                  <a:pt x="1506898" y="0"/>
                </a:lnTo>
              </a:path>
            </a:pathLst>
          </a:custGeom>
          <a:ln w="63500">
            <a:solidFill>
              <a:srgbClr val="347BB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9534585" y="1562670"/>
            <a:ext cx="1157605" cy="1157605"/>
          </a:xfrm>
          <a:custGeom>
            <a:avLst/>
            <a:gdLst/>
            <a:ahLst/>
            <a:cxnLst/>
            <a:rect l="l" t="t" r="r" b="b"/>
            <a:pathLst>
              <a:path w="1157604" h="1157605">
                <a:moveTo>
                  <a:pt x="0" y="1157416"/>
                </a:moveTo>
                <a:lnTo>
                  <a:pt x="1157416" y="0"/>
                </a:lnTo>
              </a:path>
            </a:pathLst>
          </a:custGeom>
          <a:ln w="63500">
            <a:solidFill>
              <a:srgbClr val="347BB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8486142" y="0"/>
            <a:ext cx="1671955" cy="1671955"/>
          </a:xfrm>
          <a:custGeom>
            <a:avLst/>
            <a:gdLst/>
            <a:ahLst/>
            <a:cxnLst/>
            <a:rect l="l" t="t" r="r" b="b"/>
            <a:pathLst>
              <a:path w="1671954" h="1671955">
                <a:moveTo>
                  <a:pt x="0" y="1671643"/>
                </a:moveTo>
                <a:lnTo>
                  <a:pt x="1671643" y="0"/>
                </a:lnTo>
              </a:path>
            </a:pathLst>
          </a:custGeom>
          <a:ln w="63500">
            <a:solidFill>
              <a:srgbClr val="347BB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9010364" y="514226"/>
            <a:ext cx="1682114" cy="1682114"/>
          </a:xfrm>
          <a:custGeom>
            <a:avLst/>
            <a:gdLst/>
            <a:ahLst/>
            <a:cxnLst/>
            <a:rect l="l" t="t" r="r" b="b"/>
            <a:pathLst>
              <a:path w="1682115" h="1682114">
                <a:moveTo>
                  <a:pt x="0" y="1681639"/>
                </a:moveTo>
                <a:lnTo>
                  <a:pt x="1681639" y="0"/>
                </a:lnTo>
              </a:path>
            </a:pathLst>
          </a:custGeom>
          <a:ln w="63500">
            <a:solidFill>
              <a:srgbClr val="347BB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9359845" y="1213189"/>
            <a:ext cx="1332230" cy="1332230"/>
          </a:xfrm>
          <a:custGeom>
            <a:avLst/>
            <a:gdLst/>
            <a:ahLst/>
            <a:cxnLst/>
            <a:rect l="l" t="t" r="r" b="b"/>
            <a:pathLst>
              <a:path w="1332229" h="1332230">
                <a:moveTo>
                  <a:pt x="0" y="1332157"/>
                </a:moveTo>
                <a:lnTo>
                  <a:pt x="1332157" y="0"/>
                </a:lnTo>
              </a:path>
            </a:pathLst>
          </a:custGeom>
          <a:ln w="63500">
            <a:solidFill>
              <a:srgbClr val="347BB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8835623" y="272766"/>
            <a:ext cx="1748789" cy="1748789"/>
          </a:xfrm>
          <a:custGeom>
            <a:avLst/>
            <a:gdLst/>
            <a:ahLst/>
            <a:cxnLst/>
            <a:rect l="l" t="t" r="r" b="b"/>
            <a:pathLst>
              <a:path w="1748790" h="1748789">
                <a:moveTo>
                  <a:pt x="0" y="1748358"/>
                </a:moveTo>
                <a:lnTo>
                  <a:pt x="1748358" y="0"/>
                </a:lnTo>
              </a:path>
            </a:pathLst>
          </a:custGeom>
          <a:ln w="63500">
            <a:solidFill>
              <a:srgbClr val="347BB4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5" name="object 25"/>
          <p:cNvSpPr/>
          <p:nvPr/>
        </p:nvSpPr>
        <p:spPr>
          <a:xfrm>
            <a:off x="9176265" y="26920"/>
            <a:ext cx="902969" cy="902969"/>
          </a:xfrm>
          <a:custGeom>
            <a:avLst/>
            <a:gdLst/>
            <a:ahLst/>
            <a:cxnLst/>
            <a:rect l="l" t="t" r="r" b="b"/>
            <a:pathLst>
              <a:path w="902970" h="902969">
                <a:moveTo>
                  <a:pt x="451484" y="0"/>
                </a:moveTo>
                <a:lnTo>
                  <a:pt x="0" y="451484"/>
                </a:lnTo>
                <a:lnTo>
                  <a:pt x="451484" y="902969"/>
                </a:lnTo>
                <a:lnTo>
                  <a:pt x="902957" y="451484"/>
                </a:lnTo>
                <a:lnTo>
                  <a:pt x="451484" y="0"/>
                </a:lnTo>
                <a:close/>
              </a:path>
            </a:pathLst>
          </a:custGeom>
          <a:solidFill>
            <a:srgbClr val="F15B6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9176265" y="26920"/>
            <a:ext cx="902969" cy="902969"/>
          </a:xfrm>
          <a:custGeom>
            <a:avLst/>
            <a:gdLst/>
            <a:ahLst/>
            <a:cxnLst/>
            <a:rect l="l" t="t" r="r" b="b"/>
            <a:pathLst>
              <a:path w="902970" h="902969">
                <a:moveTo>
                  <a:pt x="0" y="451484"/>
                </a:moveTo>
                <a:lnTo>
                  <a:pt x="451484" y="902969"/>
                </a:lnTo>
                <a:lnTo>
                  <a:pt x="902957" y="451484"/>
                </a:lnTo>
                <a:lnTo>
                  <a:pt x="451484" y="0"/>
                </a:lnTo>
                <a:lnTo>
                  <a:pt x="0" y="451484"/>
                </a:lnTo>
                <a:close/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0" y="1239998"/>
            <a:ext cx="964565" cy="1364615"/>
          </a:xfrm>
          <a:custGeom>
            <a:avLst/>
            <a:gdLst/>
            <a:ahLst/>
            <a:cxnLst/>
            <a:rect l="l" t="t" r="r" b="b"/>
            <a:pathLst>
              <a:path w="964565" h="1364614">
                <a:moveTo>
                  <a:pt x="281851" y="0"/>
                </a:moveTo>
                <a:lnTo>
                  <a:pt x="0" y="281851"/>
                </a:lnTo>
                <a:lnTo>
                  <a:pt x="0" y="1161440"/>
                </a:lnTo>
                <a:lnTo>
                  <a:pt x="281851" y="1364233"/>
                </a:lnTo>
                <a:lnTo>
                  <a:pt x="963955" y="682129"/>
                </a:lnTo>
                <a:lnTo>
                  <a:pt x="281851" y="0"/>
                </a:lnTo>
                <a:close/>
              </a:path>
            </a:pathLst>
          </a:custGeom>
          <a:solidFill>
            <a:srgbClr val="367C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0" y="1220796"/>
            <a:ext cx="983615" cy="1402715"/>
          </a:xfrm>
          <a:custGeom>
            <a:avLst/>
            <a:gdLst/>
            <a:ahLst/>
            <a:cxnLst/>
            <a:rect l="l" t="t" r="r" b="b"/>
            <a:pathLst>
              <a:path w="983615" h="1402714">
                <a:moveTo>
                  <a:pt x="281863" y="0"/>
                </a:moveTo>
                <a:lnTo>
                  <a:pt x="0" y="281851"/>
                </a:lnTo>
                <a:lnTo>
                  <a:pt x="0" y="320281"/>
                </a:lnTo>
                <a:lnTo>
                  <a:pt x="281863" y="38417"/>
                </a:lnTo>
                <a:lnTo>
                  <a:pt x="944753" y="701332"/>
                </a:lnTo>
                <a:lnTo>
                  <a:pt x="281863" y="1364221"/>
                </a:lnTo>
                <a:lnTo>
                  <a:pt x="0" y="1082357"/>
                </a:lnTo>
                <a:lnTo>
                  <a:pt x="0" y="1120774"/>
                </a:lnTo>
                <a:lnTo>
                  <a:pt x="281863" y="1402638"/>
                </a:lnTo>
                <a:lnTo>
                  <a:pt x="983183" y="701332"/>
                </a:lnTo>
                <a:lnTo>
                  <a:pt x="28186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0" y="2069762"/>
            <a:ext cx="589915" cy="1179830"/>
          </a:xfrm>
          <a:custGeom>
            <a:avLst/>
            <a:gdLst/>
            <a:ahLst/>
            <a:cxnLst/>
            <a:rect l="l" t="t" r="r" b="b"/>
            <a:pathLst>
              <a:path w="589915" h="1179830">
                <a:moveTo>
                  <a:pt x="0" y="0"/>
                </a:moveTo>
                <a:lnTo>
                  <a:pt x="0" y="1179512"/>
                </a:lnTo>
                <a:lnTo>
                  <a:pt x="589762" y="589762"/>
                </a:lnTo>
                <a:lnTo>
                  <a:pt x="0" y="0"/>
                </a:lnTo>
                <a:close/>
              </a:path>
            </a:pathLst>
          </a:custGeom>
          <a:solidFill>
            <a:srgbClr val="F15B6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0" y="2050549"/>
            <a:ext cx="609600" cy="1218565"/>
          </a:xfrm>
          <a:custGeom>
            <a:avLst/>
            <a:gdLst/>
            <a:ahLst/>
            <a:cxnLst/>
            <a:rect l="l" t="t" r="r" b="b"/>
            <a:pathLst>
              <a:path w="609600" h="1218564">
                <a:moveTo>
                  <a:pt x="0" y="0"/>
                </a:moveTo>
                <a:lnTo>
                  <a:pt x="0" y="38430"/>
                </a:lnTo>
                <a:lnTo>
                  <a:pt x="570534" y="608977"/>
                </a:lnTo>
                <a:lnTo>
                  <a:pt x="0" y="1179512"/>
                </a:lnTo>
                <a:lnTo>
                  <a:pt x="0" y="1217955"/>
                </a:lnTo>
                <a:lnTo>
                  <a:pt x="608977" y="608977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250272" y="214944"/>
            <a:ext cx="4421505" cy="7165340"/>
          </a:xfrm>
          <a:custGeom>
            <a:avLst/>
            <a:gdLst/>
            <a:ahLst/>
            <a:cxnLst/>
            <a:rect l="l" t="t" r="r" b="b"/>
            <a:pathLst>
              <a:path w="4421505" h="7165340">
                <a:moveTo>
                  <a:pt x="54356" y="0"/>
                </a:moveTo>
                <a:lnTo>
                  <a:pt x="0" y="0"/>
                </a:lnTo>
                <a:lnTo>
                  <a:pt x="0" y="6691985"/>
                </a:lnTo>
                <a:lnTo>
                  <a:pt x="473087" y="7165060"/>
                </a:lnTo>
                <a:lnTo>
                  <a:pt x="4421022" y="7165060"/>
                </a:lnTo>
                <a:lnTo>
                  <a:pt x="4421022" y="7110704"/>
                </a:lnTo>
                <a:lnTo>
                  <a:pt x="495592" y="7110704"/>
                </a:lnTo>
                <a:lnTo>
                  <a:pt x="54356" y="6669455"/>
                </a:lnTo>
                <a:lnTo>
                  <a:pt x="54356" y="0"/>
                </a:lnTo>
                <a:close/>
              </a:path>
            </a:pathLst>
          </a:custGeom>
          <a:solidFill>
            <a:srgbClr val="367C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366337" y="459527"/>
            <a:ext cx="3947795" cy="6807200"/>
          </a:xfrm>
          <a:custGeom>
            <a:avLst/>
            <a:gdLst/>
            <a:ahLst/>
            <a:cxnLst/>
            <a:rect l="l" t="t" r="r" b="b"/>
            <a:pathLst>
              <a:path w="3947795" h="6807200">
                <a:moveTo>
                  <a:pt x="40767" y="0"/>
                </a:moveTo>
                <a:lnTo>
                  <a:pt x="0" y="0"/>
                </a:lnTo>
                <a:lnTo>
                  <a:pt x="0" y="6392532"/>
                </a:lnTo>
                <a:lnTo>
                  <a:pt x="414375" y="6806920"/>
                </a:lnTo>
                <a:lnTo>
                  <a:pt x="3947680" y="6806920"/>
                </a:lnTo>
                <a:lnTo>
                  <a:pt x="3947680" y="6766153"/>
                </a:lnTo>
                <a:lnTo>
                  <a:pt x="431253" y="6766153"/>
                </a:lnTo>
                <a:lnTo>
                  <a:pt x="40767" y="6375654"/>
                </a:lnTo>
                <a:lnTo>
                  <a:pt x="40767" y="0"/>
                </a:lnTo>
                <a:close/>
              </a:path>
            </a:pathLst>
          </a:custGeom>
          <a:solidFill>
            <a:srgbClr val="F15B6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t>27</a:t>
            </a:fld>
            <a:endParaRPr lang="ru-RU"/>
          </a:p>
        </p:txBody>
      </p:sp>
      <p:pic>
        <p:nvPicPr>
          <p:cNvPr id="14" name="Изображение 13" descr="5226449169273708753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8500" y="1571625"/>
            <a:ext cx="7644765" cy="5094605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824115" y="655798"/>
            <a:ext cx="556895" cy="642620"/>
            <a:chOff x="6824115" y="655798"/>
            <a:chExt cx="556895" cy="642620"/>
          </a:xfrm>
        </p:grpSpPr>
        <p:pic>
          <p:nvPicPr>
            <p:cNvPr id="3" name="object 3"/>
            <p:cNvPicPr/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24115" y="947837"/>
              <a:ext cx="163918" cy="237375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6824119" y="721767"/>
              <a:ext cx="164465" cy="284480"/>
            </a:xfrm>
            <a:custGeom>
              <a:avLst/>
              <a:gdLst/>
              <a:ahLst/>
              <a:cxnLst/>
              <a:rect l="l" t="t" r="r" b="b"/>
              <a:pathLst>
                <a:path w="164465" h="284480">
                  <a:moveTo>
                    <a:pt x="163918" y="0"/>
                  </a:moveTo>
                  <a:lnTo>
                    <a:pt x="0" y="94640"/>
                  </a:lnTo>
                  <a:lnTo>
                    <a:pt x="0" y="283908"/>
                  </a:lnTo>
                  <a:lnTo>
                    <a:pt x="15331" y="275056"/>
                  </a:lnTo>
                  <a:lnTo>
                    <a:pt x="5118" y="275056"/>
                  </a:lnTo>
                  <a:lnTo>
                    <a:pt x="5118" y="97574"/>
                  </a:lnTo>
                  <a:lnTo>
                    <a:pt x="158800" y="8851"/>
                  </a:lnTo>
                  <a:lnTo>
                    <a:pt x="163918" y="8851"/>
                  </a:lnTo>
                  <a:lnTo>
                    <a:pt x="163918" y="0"/>
                  </a:lnTo>
                  <a:close/>
                </a:path>
                <a:path w="164465" h="284480">
                  <a:moveTo>
                    <a:pt x="163918" y="8851"/>
                  </a:moveTo>
                  <a:lnTo>
                    <a:pt x="158800" y="8851"/>
                  </a:lnTo>
                  <a:lnTo>
                    <a:pt x="158800" y="186308"/>
                  </a:lnTo>
                  <a:lnTo>
                    <a:pt x="5118" y="275056"/>
                  </a:lnTo>
                  <a:lnTo>
                    <a:pt x="15331" y="275056"/>
                  </a:lnTo>
                  <a:lnTo>
                    <a:pt x="163918" y="189268"/>
                  </a:lnTo>
                  <a:lnTo>
                    <a:pt x="163918" y="8851"/>
                  </a:lnTo>
                  <a:close/>
                </a:path>
              </a:pathLst>
            </a:custGeom>
            <a:solidFill>
              <a:srgbClr val="81868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938408" y="1061416"/>
              <a:ext cx="246316" cy="236842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19897" y="655798"/>
              <a:ext cx="360613" cy="350391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22465" y="952271"/>
              <a:ext cx="141224" cy="163067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7216604" y="948375"/>
              <a:ext cx="164465" cy="284480"/>
            </a:xfrm>
            <a:custGeom>
              <a:avLst/>
              <a:gdLst/>
              <a:ahLst/>
              <a:cxnLst/>
              <a:rect l="l" t="t" r="r" b="b"/>
              <a:pathLst>
                <a:path w="164465" h="284480">
                  <a:moveTo>
                    <a:pt x="163906" y="0"/>
                  </a:moveTo>
                  <a:lnTo>
                    <a:pt x="0" y="94627"/>
                  </a:lnTo>
                  <a:lnTo>
                    <a:pt x="0" y="283921"/>
                  </a:lnTo>
                  <a:lnTo>
                    <a:pt x="15328" y="275069"/>
                  </a:lnTo>
                  <a:lnTo>
                    <a:pt x="5118" y="275069"/>
                  </a:lnTo>
                  <a:lnTo>
                    <a:pt x="5118" y="97574"/>
                  </a:lnTo>
                  <a:lnTo>
                    <a:pt x="158800" y="8839"/>
                  </a:lnTo>
                  <a:lnTo>
                    <a:pt x="163906" y="8839"/>
                  </a:lnTo>
                  <a:lnTo>
                    <a:pt x="163906" y="0"/>
                  </a:lnTo>
                  <a:close/>
                </a:path>
                <a:path w="164465" h="284480">
                  <a:moveTo>
                    <a:pt x="163906" y="8839"/>
                  </a:moveTo>
                  <a:lnTo>
                    <a:pt x="158800" y="8839"/>
                  </a:lnTo>
                  <a:lnTo>
                    <a:pt x="158800" y="186321"/>
                  </a:lnTo>
                  <a:lnTo>
                    <a:pt x="5118" y="275069"/>
                  </a:lnTo>
                  <a:lnTo>
                    <a:pt x="15328" y="275069"/>
                  </a:lnTo>
                  <a:lnTo>
                    <a:pt x="163906" y="189268"/>
                  </a:lnTo>
                  <a:lnTo>
                    <a:pt x="163906" y="8839"/>
                  </a:lnTo>
                  <a:close/>
                </a:path>
              </a:pathLst>
            </a:custGeom>
            <a:solidFill>
              <a:srgbClr val="81868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40943" y="838695"/>
              <a:ext cx="141224" cy="163067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106475" y="838695"/>
              <a:ext cx="75691" cy="163067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22465" y="990168"/>
              <a:ext cx="141224" cy="125171"/>
            </a:xfrm>
            <a:prstGeom prst="rect">
              <a:avLst/>
            </a:prstGeom>
          </p:spPr>
        </p:pic>
      </p:grpSp>
      <p:pic>
        <p:nvPicPr>
          <p:cNvPr id="12" name="object 12"/>
          <p:cNvPicPr/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10309" y="715558"/>
            <a:ext cx="1223518" cy="536481"/>
          </a:xfrm>
          <a:prstGeom prst="rect">
            <a:avLst/>
          </a:prstGeom>
        </p:spPr>
      </p:pic>
      <p:sp>
        <p:nvSpPr>
          <p:cNvPr id="15" name="object 15"/>
          <p:cNvSpPr/>
          <p:nvPr/>
        </p:nvSpPr>
        <p:spPr>
          <a:xfrm>
            <a:off x="9709326" y="1912151"/>
            <a:ext cx="982980" cy="982980"/>
          </a:xfrm>
          <a:custGeom>
            <a:avLst/>
            <a:gdLst/>
            <a:ahLst/>
            <a:cxnLst/>
            <a:rect l="l" t="t" r="r" b="b"/>
            <a:pathLst>
              <a:path w="982979" h="982980">
                <a:moveTo>
                  <a:pt x="0" y="982676"/>
                </a:moveTo>
                <a:lnTo>
                  <a:pt x="982676" y="0"/>
                </a:lnTo>
              </a:path>
            </a:pathLst>
          </a:custGeom>
          <a:ln w="63500">
            <a:solidFill>
              <a:srgbClr val="347BB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8660884" y="98026"/>
            <a:ext cx="1748789" cy="1748789"/>
          </a:xfrm>
          <a:custGeom>
            <a:avLst/>
            <a:gdLst/>
            <a:ahLst/>
            <a:cxnLst/>
            <a:rect l="l" t="t" r="r" b="b"/>
            <a:pathLst>
              <a:path w="1748790" h="1748789">
                <a:moveTo>
                  <a:pt x="0" y="1748358"/>
                </a:moveTo>
                <a:lnTo>
                  <a:pt x="1748358" y="0"/>
                </a:lnTo>
              </a:path>
            </a:pathLst>
          </a:custGeom>
          <a:ln w="63500">
            <a:solidFill>
              <a:srgbClr val="347BB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9185104" y="863707"/>
            <a:ext cx="1507490" cy="1507490"/>
          </a:xfrm>
          <a:custGeom>
            <a:avLst/>
            <a:gdLst/>
            <a:ahLst/>
            <a:cxnLst/>
            <a:rect l="l" t="t" r="r" b="b"/>
            <a:pathLst>
              <a:path w="1507490" h="1507489">
                <a:moveTo>
                  <a:pt x="0" y="1506898"/>
                </a:moveTo>
                <a:lnTo>
                  <a:pt x="1506898" y="0"/>
                </a:lnTo>
              </a:path>
            </a:pathLst>
          </a:custGeom>
          <a:ln w="63500">
            <a:solidFill>
              <a:srgbClr val="347BB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9534585" y="1562670"/>
            <a:ext cx="1157605" cy="1157605"/>
          </a:xfrm>
          <a:custGeom>
            <a:avLst/>
            <a:gdLst/>
            <a:ahLst/>
            <a:cxnLst/>
            <a:rect l="l" t="t" r="r" b="b"/>
            <a:pathLst>
              <a:path w="1157604" h="1157605">
                <a:moveTo>
                  <a:pt x="0" y="1157416"/>
                </a:moveTo>
                <a:lnTo>
                  <a:pt x="1157416" y="0"/>
                </a:lnTo>
              </a:path>
            </a:pathLst>
          </a:custGeom>
          <a:ln w="63500">
            <a:solidFill>
              <a:srgbClr val="347BB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8486142" y="0"/>
            <a:ext cx="1671955" cy="1671955"/>
          </a:xfrm>
          <a:custGeom>
            <a:avLst/>
            <a:gdLst/>
            <a:ahLst/>
            <a:cxnLst/>
            <a:rect l="l" t="t" r="r" b="b"/>
            <a:pathLst>
              <a:path w="1671954" h="1671955">
                <a:moveTo>
                  <a:pt x="0" y="1671643"/>
                </a:moveTo>
                <a:lnTo>
                  <a:pt x="1671643" y="0"/>
                </a:lnTo>
              </a:path>
            </a:pathLst>
          </a:custGeom>
          <a:ln w="63500">
            <a:solidFill>
              <a:srgbClr val="347BB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9010364" y="514226"/>
            <a:ext cx="1682114" cy="1682114"/>
          </a:xfrm>
          <a:custGeom>
            <a:avLst/>
            <a:gdLst/>
            <a:ahLst/>
            <a:cxnLst/>
            <a:rect l="l" t="t" r="r" b="b"/>
            <a:pathLst>
              <a:path w="1682115" h="1682114">
                <a:moveTo>
                  <a:pt x="0" y="1681639"/>
                </a:moveTo>
                <a:lnTo>
                  <a:pt x="1681639" y="0"/>
                </a:lnTo>
              </a:path>
            </a:pathLst>
          </a:custGeom>
          <a:ln w="63500">
            <a:solidFill>
              <a:srgbClr val="347BB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9359845" y="1213189"/>
            <a:ext cx="1332230" cy="1332230"/>
          </a:xfrm>
          <a:custGeom>
            <a:avLst/>
            <a:gdLst/>
            <a:ahLst/>
            <a:cxnLst/>
            <a:rect l="l" t="t" r="r" b="b"/>
            <a:pathLst>
              <a:path w="1332229" h="1332230">
                <a:moveTo>
                  <a:pt x="0" y="1332157"/>
                </a:moveTo>
                <a:lnTo>
                  <a:pt x="1332157" y="0"/>
                </a:lnTo>
              </a:path>
            </a:pathLst>
          </a:custGeom>
          <a:ln w="63500">
            <a:solidFill>
              <a:srgbClr val="347BB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8835623" y="272766"/>
            <a:ext cx="1748789" cy="1748789"/>
          </a:xfrm>
          <a:custGeom>
            <a:avLst/>
            <a:gdLst/>
            <a:ahLst/>
            <a:cxnLst/>
            <a:rect l="l" t="t" r="r" b="b"/>
            <a:pathLst>
              <a:path w="1748790" h="1748789">
                <a:moveTo>
                  <a:pt x="0" y="1748358"/>
                </a:moveTo>
                <a:lnTo>
                  <a:pt x="1748358" y="0"/>
                </a:lnTo>
              </a:path>
            </a:pathLst>
          </a:custGeom>
          <a:ln w="63500">
            <a:solidFill>
              <a:srgbClr val="347BB4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5" name="object 25"/>
          <p:cNvSpPr/>
          <p:nvPr/>
        </p:nvSpPr>
        <p:spPr>
          <a:xfrm>
            <a:off x="9176265" y="26920"/>
            <a:ext cx="902969" cy="902969"/>
          </a:xfrm>
          <a:custGeom>
            <a:avLst/>
            <a:gdLst/>
            <a:ahLst/>
            <a:cxnLst/>
            <a:rect l="l" t="t" r="r" b="b"/>
            <a:pathLst>
              <a:path w="902970" h="902969">
                <a:moveTo>
                  <a:pt x="451484" y="0"/>
                </a:moveTo>
                <a:lnTo>
                  <a:pt x="0" y="451484"/>
                </a:lnTo>
                <a:lnTo>
                  <a:pt x="451484" y="902969"/>
                </a:lnTo>
                <a:lnTo>
                  <a:pt x="902957" y="451484"/>
                </a:lnTo>
                <a:lnTo>
                  <a:pt x="451484" y="0"/>
                </a:lnTo>
                <a:close/>
              </a:path>
            </a:pathLst>
          </a:custGeom>
          <a:solidFill>
            <a:srgbClr val="F15B6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9176265" y="26920"/>
            <a:ext cx="902969" cy="902969"/>
          </a:xfrm>
          <a:custGeom>
            <a:avLst/>
            <a:gdLst/>
            <a:ahLst/>
            <a:cxnLst/>
            <a:rect l="l" t="t" r="r" b="b"/>
            <a:pathLst>
              <a:path w="902970" h="902969">
                <a:moveTo>
                  <a:pt x="0" y="451484"/>
                </a:moveTo>
                <a:lnTo>
                  <a:pt x="451484" y="902969"/>
                </a:lnTo>
                <a:lnTo>
                  <a:pt x="902957" y="451484"/>
                </a:lnTo>
                <a:lnTo>
                  <a:pt x="451484" y="0"/>
                </a:lnTo>
                <a:lnTo>
                  <a:pt x="0" y="451484"/>
                </a:lnTo>
                <a:close/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0" y="1239998"/>
            <a:ext cx="964565" cy="1364615"/>
          </a:xfrm>
          <a:custGeom>
            <a:avLst/>
            <a:gdLst/>
            <a:ahLst/>
            <a:cxnLst/>
            <a:rect l="l" t="t" r="r" b="b"/>
            <a:pathLst>
              <a:path w="964565" h="1364614">
                <a:moveTo>
                  <a:pt x="281851" y="0"/>
                </a:moveTo>
                <a:lnTo>
                  <a:pt x="0" y="281851"/>
                </a:lnTo>
                <a:lnTo>
                  <a:pt x="0" y="1161440"/>
                </a:lnTo>
                <a:lnTo>
                  <a:pt x="281851" y="1364233"/>
                </a:lnTo>
                <a:lnTo>
                  <a:pt x="963955" y="682129"/>
                </a:lnTo>
                <a:lnTo>
                  <a:pt x="281851" y="0"/>
                </a:lnTo>
                <a:close/>
              </a:path>
            </a:pathLst>
          </a:custGeom>
          <a:solidFill>
            <a:srgbClr val="367C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0" y="1220796"/>
            <a:ext cx="983615" cy="1402715"/>
          </a:xfrm>
          <a:custGeom>
            <a:avLst/>
            <a:gdLst/>
            <a:ahLst/>
            <a:cxnLst/>
            <a:rect l="l" t="t" r="r" b="b"/>
            <a:pathLst>
              <a:path w="983615" h="1402714">
                <a:moveTo>
                  <a:pt x="281863" y="0"/>
                </a:moveTo>
                <a:lnTo>
                  <a:pt x="0" y="281851"/>
                </a:lnTo>
                <a:lnTo>
                  <a:pt x="0" y="320281"/>
                </a:lnTo>
                <a:lnTo>
                  <a:pt x="281863" y="38417"/>
                </a:lnTo>
                <a:lnTo>
                  <a:pt x="944753" y="701332"/>
                </a:lnTo>
                <a:lnTo>
                  <a:pt x="281863" y="1364221"/>
                </a:lnTo>
                <a:lnTo>
                  <a:pt x="0" y="1082357"/>
                </a:lnTo>
                <a:lnTo>
                  <a:pt x="0" y="1120774"/>
                </a:lnTo>
                <a:lnTo>
                  <a:pt x="281863" y="1402638"/>
                </a:lnTo>
                <a:lnTo>
                  <a:pt x="983183" y="701332"/>
                </a:lnTo>
                <a:lnTo>
                  <a:pt x="28186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0" y="2069762"/>
            <a:ext cx="589915" cy="1179830"/>
          </a:xfrm>
          <a:custGeom>
            <a:avLst/>
            <a:gdLst/>
            <a:ahLst/>
            <a:cxnLst/>
            <a:rect l="l" t="t" r="r" b="b"/>
            <a:pathLst>
              <a:path w="589915" h="1179830">
                <a:moveTo>
                  <a:pt x="0" y="0"/>
                </a:moveTo>
                <a:lnTo>
                  <a:pt x="0" y="1179512"/>
                </a:lnTo>
                <a:lnTo>
                  <a:pt x="589762" y="589762"/>
                </a:lnTo>
                <a:lnTo>
                  <a:pt x="0" y="0"/>
                </a:lnTo>
                <a:close/>
              </a:path>
            </a:pathLst>
          </a:custGeom>
          <a:solidFill>
            <a:srgbClr val="F15B6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0" y="2050549"/>
            <a:ext cx="609600" cy="1218565"/>
          </a:xfrm>
          <a:custGeom>
            <a:avLst/>
            <a:gdLst/>
            <a:ahLst/>
            <a:cxnLst/>
            <a:rect l="l" t="t" r="r" b="b"/>
            <a:pathLst>
              <a:path w="609600" h="1218564">
                <a:moveTo>
                  <a:pt x="0" y="0"/>
                </a:moveTo>
                <a:lnTo>
                  <a:pt x="0" y="38430"/>
                </a:lnTo>
                <a:lnTo>
                  <a:pt x="570534" y="608977"/>
                </a:lnTo>
                <a:lnTo>
                  <a:pt x="0" y="1179512"/>
                </a:lnTo>
                <a:lnTo>
                  <a:pt x="0" y="1217955"/>
                </a:lnTo>
                <a:lnTo>
                  <a:pt x="608977" y="608977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250272" y="214944"/>
            <a:ext cx="4421505" cy="7165340"/>
          </a:xfrm>
          <a:custGeom>
            <a:avLst/>
            <a:gdLst/>
            <a:ahLst/>
            <a:cxnLst/>
            <a:rect l="l" t="t" r="r" b="b"/>
            <a:pathLst>
              <a:path w="4421505" h="7165340">
                <a:moveTo>
                  <a:pt x="54356" y="0"/>
                </a:moveTo>
                <a:lnTo>
                  <a:pt x="0" y="0"/>
                </a:lnTo>
                <a:lnTo>
                  <a:pt x="0" y="6691985"/>
                </a:lnTo>
                <a:lnTo>
                  <a:pt x="473087" y="7165060"/>
                </a:lnTo>
                <a:lnTo>
                  <a:pt x="4421022" y="7165060"/>
                </a:lnTo>
                <a:lnTo>
                  <a:pt x="4421022" y="7110704"/>
                </a:lnTo>
                <a:lnTo>
                  <a:pt x="495592" y="7110704"/>
                </a:lnTo>
                <a:lnTo>
                  <a:pt x="54356" y="6669455"/>
                </a:lnTo>
                <a:lnTo>
                  <a:pt x="54356" y="0"/>
                </a:lnTo>
                <a:close/>
              </a:path>
            </a:pathLst>
          </a:custGeom>
          <a:solidFill>
            <a:srgbClr val="367C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366337" y="459527"/>
            <a:ext cx="3947795" cy="6807200"/>
          </a:xfrm>
          <a:custGeom>
            <a:avLst/>
            <a:gdLst/>
            <a:ahLst/>
            <a:cxnLst/>
            <a:rect l="l" t="t" r="r" b="b"/>
            <a:pathLst>
              <a:path w="3947795" h="6807200">
                <a:moveTo>
                  <a:pt x="40767" y="0"/>
                </a:moveTo>
                <a:lnTo>
                  <a:pt x="0" y="0"/>
                </a:lnTo>
                <a:lnTo>
                  <a:pt x="0" y="6392532"/>
                </a:lnTo>
                <a:lnTo>
                  <a:pt x="414375" y="6806920"/>
                </a:lnTo>
                <a:lnTo>
                  <a:pt x="3947680" y="6806920"/>
                </a:lnTo>
                <a:lnTo>
                  <a:pt x="3947680" y="6766153"/>
                </a:lnTo>
                <a:lnTo>
                  <a:pt x="431253" y="6766153"/>
                </a:lnTo>
                <a:lnTo>
                  <a:pt x="40767" y="6375654"/>
                </a:lnTo>
                <a:lnTo>
                  <a:pt x="40767" y="0"/>
                </a:lnTo>
                <a:close/>
              </a:path>
            </a:pathLst>
          </a:custGeom>
          <a:solidFill>
            <a:srgbClr val="F15B6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t>28</a:t>
            </a:fld>
            <a:endParaRPr lang="ru-RU"/>
          </a:p>
        </p:txBody>
      </p:sp>
      <p:pic>
        <p:nvPicPr>
          <p:cNvPr id="13" name="Изображение 12" descr="5226449169273708754 (1)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36370" y="273050"/>
            <a:ext cx="5048885" cy="6753860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824115" y="655798"/>
            <a:ext cx="556895" cy="642620"/>
            <a:chOff x="6824115" y="655798"/>
            <a:chExt cx="556895" cy="642620"/>
          </a:xfrm>
        </p:grpSpPr>
        <p:pic>
          <p:nvPicPr>
            <p:cNvPr id="3" name="object 3"/>
            <p:cNvPicPr/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24115" y="947837"/>
              <a:ext cx="163918" cy="237375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6824119" y="721767"/>
              <a:ext cx="164465" cy="284480"/>
            </a:xfrm>
            <a:custGeom>
              <a:avLst/>
              <a:gdLst/>
              <a:ahLst/>
              <a:cxnLst/>
              <a:rect l="l" t="t" r="r" b="b"/>
              <a:pathLst>
                <a:path w="164465" h="284480">
                  <a:moveTo>
                    <a:pt x="163918" y="0"/>
                  </a:moveTo>
                  <a:lnTo>
                    <a:pt x="0" y="94640"/>
                  </a:lnTo>
                  <a:lnTo>
                    <a:pt x="0" y="283908"/>
                  </a:lnTo>
                  <a:lnTo>
                    <a:pt x="15331" y="275056"/>
                  </a:lnTo>
                  <a:lnTo>
                    <a:pt x="5118" y="275056"/>
                  </a:lnTo>
                  <a:lnTo>
                    <a:pt x="5118" y="97574"/>
                  </a:lnTo>
                  <a:lnTo>
                    <a:pt x="158800" y="8851"/>
                  </a:lnTo>
                  <a:lnTo>
                    <a:pt x="163918" y="8851"/>
                  </a:lnTo>
                  <a:lnTo>
                    <a:pt x="163918" y="0"/>
                  </a:lnTo>
                  <a:close/>
                </a:path>
                <a:path w="164465" h="284480">
                  <a:moveTo>
                    <a:pt x="163918" y="8851"/>
                  </a:moveTo>
                  <a:lnTo>
                    <a:pt x="158800" y="8851"/>
                  </a:lnTo>
                  <a:lnTo>
                    <a:pt x="158800" y="186308"/>
                  </a:lnTo>
                  <a:lnTo>
                    <a:pt x="5118" y="275056"/>
                  </a:lnTo>
                  <a:lnTo>
                    <a:pt x="15331" y="275056"/>
                  </a:lnTo>
                  <a:lnTo>
                    <a:pt x="163918" y="189268"/>
                  </a:lnTo>
                  <a:lnTo>
                    <a:pt x="163918" y="8851"/>
                  </a:lnTo>
                  <a:close/>
                </a:path>
              </a:pathLst>
            </a:custGeom>
            <a:solidFill>
              <a:srgbClr val="81868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938408" y="1061416"/>
              <a:ext cx="246316" cy="236842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19897" y="655798"/>
              <a:ext cx="360613" cy="350391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22465" y="952271"/>
              <a:ext cx="141224" cy="163067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7216604" y="948375"/>
              <a:ext cx="164465" cy="284480"/>
            </a:xfrm>
            <a:custGeom>
              <a:avLst/>
              <a:gdLst/>
              <a:ahLst/>
              <a:cxnLst/>
              <a:rect l="l" t="t" r="r" b="b"/>
              <a:pathLst>
                <a:path w="164465" h="284480">
                  <a:moveTo>
                    <a:pt x="163906" y="0"/>
                  </a:moveTo>
                  <a:lnTo>
                    <a:pt x="0" y="94627"/>
                  </a:lnTo>
                  <a:lnTo>
                    <a:pt x="0" y="283921"/>
                  </a:lnTo>
                  <a:lnTo>
                    <a:pt x="15328" y="275069"/>
                  </a:lnTo>
                  <a:lnTo>
                    <a:pt x="5118" y="275069"/>
                  </a:lnTo>
                  <a:lnTo>
                    <a:pt x="5118" y="97574"/>
                  </a:lnTo>
                  <a:lnTo>
                    <a:pt x="158800" y="8839"/>
                  </a:lnTo>
                  <a:lnTo>
                    <a:pt x="163906" y="8839"/>
                  </a:lnTo>
                  <a:lnTo>
                    <a:pt x="163906" y="0"/>
                  </a:lnTo>
                  <a:close/>
                </a:path>
                <a:path w="164465" h="284480">
                  <a:moveTo>
                    <a:pt x="163906" y="8839"/>
                  </a:moveTo>
                  <a:lnTo>
                    <a:pt x="158800" y="8839"/>
                  </a:lnTo>
                  <a:lnTo>
                    <a:pt x="158800" y="186321"/>
                  </a:lnTo>
                  <a:lnTo>
                    <a:pt x="5118" y="275069"/>
                  </a:lnTo>
                  <a:lnTo>
                    <a:pt x="15328" y="275069"/>
                  </a:lnTo>
                  <a:lnTo>
                    <a:pt x="163906" y="189268"/>
                  </a:lnTo>
                  <a:lnTo>
                    <a:pt x="163906" y="8839"/>
                  </a:lnTo>
                  <a:close/>
                </a:path>
              </a:pathLst>
            </a:custGeom>
            <a:solidFill>
              <a:srgbClr val="81868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40943" y="838695"/>
              <a:ext cx="141224" cy="163067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106475" y="838695"/>
              <a:ext cx="75691" cy="163067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22465" y="990168"/>
              <a:ext cx="141224" cy="125171"/>
            </a:xfrm>
            <a:prstGeom prst="rect">
              <a:avLst/>
            </a:prstGeom>
          </p:spPr>
        </p:pic>
      </p:grpSp>
      <p:pic>
        <p:nvPicPr>
          <p:cNvPr id="12" name="object 12"/>
          <p:cNvPicPr/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10309" y="715558"/>
            <a:ext cx="1223518" cy="536481"/>
          </a:xfrm>
          <a:prstGeom prst="rect">
            <a:avLst/>
          </a:prstGeom>
        </p:spPr>
      </p:pic>
      <p:sp>
        <p:nvSpPr>
          <p:cNvPr id="15" name="object 15"/>
          <p:cNvSpPr/>
          <p:nvPr/>
        </p:nvSpPr>
        <p:spPr>
          <a:xfrm>
            <a:off x="9709326" y="1912151"/>
            <a:ext cx="982980" cy="982980"/>
          </a:xfrm>
          <a:custGeom>
            <a:avLst/>
            <a:gdLst/>
            <a:ahLst/>
            <a:cxnLst/>
            <a:rect l="l" t="t" r="r" b="b"/>
            <a:pathLst>
              <a:path w="982979" h="982980">
                <a:moveTo>
                  <a:pt x="0" y="982676"/>
                </a:moveTo>
                <a:lnTo>
                  <a:pt x="982676" y="0"/>
                </a:lnTo>
              </a:path>
            </a:pathLst>
          </a:custGeom>
          <a:ln w="63500">
            <a:solidFill>
              <a:srgbClr val="347BB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8660884" y="98026"/>
            <a:ext cx="1748789" cy="1748789"/>
          </a:xfrm>
          <a:custGeom>
            <a:avLst/>
            <a:gdLst/>
            <a:ahLst/>
            <a:cxnLst/>
            <a:rect l="l" t="t" r="r" b="b"/>
            <a:pathLst>
              <a:path w="1748790" h="1748789">
                <a:moveTo>
                  <a:pt x="0" y="1748358"/>
                </a:moveTo>
                <a:lnTo>
                  <a:pt x="1748358" y="0"/>
                </a:lnTo>
              </a:path>
            </a:pathLst>
          </a:custGeom>
          <a:ln w="63500">
            <a:solidFill>
              <a:srgbClr val="347BB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9185104" y="863707"/>
            <a:ext cx="1507490" cy="1507490"/>
          </a:xfrm>
          <a:custGeom>
            <a:avLst/>
            <a:gdLst/>
            <a:ahLst/>
            <a:cxnLst/>
            <a:rect l="l" t="t" r="r" b="b"/>
            <a:pathLst>
              <a:path w="1507490" h="1507489">
                <a:moveTo>
                  <a:pt x="0" y="1506898"/>
                </a:moveTo>
                <a:lnTo>
                  <a:pt x="1506898" y="0"/>
                </a:lnTo>
              </a:path>
            </a:pathLst>
          </a:custGeom>
          <a:ln w="63500">
            <a:solidFill>
              <a:srgbClr val="347BB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9534585" y="1562670"/>
            <a:ext cx="1157605" cy="1157605"/>
          </a:xfrm>
          <a:custGeom>
            <a:avLst/>
            <a:gdLst/>
            <a:ahLst/>
            <a:cxnLst/>
            <a:rect l="l" t="t" r="r" b="b"/>
            <a:pathLst>
              <a:path w="1157604" h="1157605">
                <a:moveTo>
                  <a:pt x="0" y="1157416"/>
                </a:moveTo>
                <a:lnTo>
                  <a:pt x="1157416" y="0"/>
                </a:lnTo>
              </a:path>
            </a:pathLst>
          </a:custGeom>
          <a:ln w="63500">
            <a:solidFill>
              <a:srgbClr val="347BB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8486142" y="0"/>
            <a:ext cx="1671955" cy="1671955"/>
          </a:xfrm>
          <a:custGeom>
            <a:avLst/>
            <a:gdLst/>
            <a:ahLst/>
            <a:cxnLst/>
            <a:rect l="l" t="t" r="r" b="b"/>
            <a:pathLst>
              <a:path w="1671954" h="1671955">
                <a:moveTo>
                  <a:pt x="0" y="1671643"/>
                </a:moveTo>
                <a:lnTo>
                  <a:pt x="1671643" y="0"/>
                </a:lnTo>
              </a:path>
            </a:pathLst>
          </a:custGeom>
          <a:ln w="63500">
            <a:solidFill>
              <a:srgbClr val="347BB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9010364" y="514226"/>
            <a:ext cx="1682114" cy="1682114"/>
          </a:xfrm>
          <a:custGeom>
            <a:avLst/>
            <a:gdLst/>
            <a:ahLst/>
            <a:cxnLst/>
            <a:rect l="l" t="t" r="r" b="b"/>
            <a:pathLst>
              <a:path w="1682115" h="1682114">
                <a:moveTo>
                  <a:pt x="0" y="1681639"/>
                </a:moveTo>
                <a:lnTo>
                  <a:pt x="1681639" y="0"/>
                </a:lnTo>
              </a:path>
            </a:pathLst>
          </a:custGeom>
          <a:ln w="63500">
            <a:solidFill>
              <a:srgbClr val="347BB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9359845" y="1213189"/>
            <a:ext cx="1332230" cy="1332230"/>
          </a:xfrm>
          <a:custGeom>
            <a:avLst/>
            <a:gdLst/>
            <a:ahLst/>
            <a:cxnLst/>
            <a:rect l="l" t="t" r="r" b="b"/>
            <a:pathLst>
              <a:path w="1332229" h="1332230">
                <a:moveTo>
                  <a:pt x="0" y="1332157"/>
                </a:moveTo>
                <a:lnTo>
                  <a:pt x="1332157" y="0"/>
                </a:lnTo>
              </a:path>
            </a:pathLst>
          </a:custGeom>
          <a:ln w="63500">
            <a:solidFill>
              <a:srgbClr val="347BB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8835623" y="272766"/>
            <a:ext cx="1748789" cy="1748789"/>
          </a:xfrm>
          <a:custGeom>
            <a:avLst/>
            <a:gdLst/>
            <a:ahLst/>
            <a:cxnLst/>
            <a:rect l="l" t="t" r="r" b="b"/>
            <a:pathLst>
              <a:path w="1748790" h="1748789">
                <a:moveTo>
                  <a:pt x="0" y="1748358"/>
                </a:moveTo>
                <a:lnTo>
                  <a:pt x="1748358" y="0"/>
                </a:lnTo>
              </a:path>
            </a:pathLst>
          </a:custGeom>
          <a:ln w="63500">
            <a:solidFill>
              <a:srgbClr val="347BB4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5" name="object 25"/>
          <p:cNvSpPr/>
          <p:nvPr/>
        </p:nvSpPr>
        <p:spPr>
          <a:xfrm>
            <a:off x="9176265" y="26920"/>
            <a:ext cx="902969" cy="902969"/>
          </a:xfrm>
          <a:custGeom>
            <a:avLst/>
            <a:gdLst/>
            <a:ahLst/>
            <a:cxnLst/>
            <a:rect l="l" t="t" r="r" b="b"/>
            <a:pathLst>
              <a:path w="902970" h="902969">
                <a:moveTo>
                  <a:pt x="451484" y="0"/>
                </a:moveTo>
                <a:lnTo>
                  <a:pt x="0" y="451484"/>
                </a:lnTo>
                <a:lnTo>
                  <a:pt x="451484" y="902969"/>
                </a:lnTo>
                <a:lnTo>
                  <a:pt x="902957" y="451484"/>
                </a:lnTo>
                <a:lnTo>
                  <a:pt x="451484" y="0"/>
                </a:lnTo>
                <a:close/>
              </a:path>
            </a:pathLst>
          </a:custGeom>
          <a:solidFill>
            <a:srgbClr val="F15B6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9176265" y="26920"/>
            <a:ext cx="902969" cy="902969"/>
          </a:xfrm>
          <a:custGeom>
            <a:avLst/>
            <a:gdLst/>
            <a:ahLst/>
            <a:cxnLst/>
            <a:rect l="l" t="t" r="r" b="b"/>
            <a:pathLst>
              <a:path w="902970" h="902969">
                <a:moveTo>
                  <a:pt x="0" y="451484"/>
                </a:moveTo>
                <a:lnTo>
                  <a:pt x="451484" y="902969"/>
                </a:lnTo>
                <a:lnTo>
                  <a:pt x="902957" y="451484"/>
                </a:lnTo>
                <a:lnTo>
                  <a:pt x="451484" y="0"/>
                </a:lnTo>
                <a:lnTo>
                  <a:pt x="0" y="451484"/>
                </a:lnTo>
                <a:close/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0" y="1239998"/>
            <a:ext cx="964565" cy="1364615"/>
          </a:xfrm>
          <a:custGeom>
            <a:avLst/>
            <a:gdLst/>
            <a:ahLst/>
            <a:cxnLst/>
            <a:rect l="l" t="t" r="r" b="b"/>
            <a:pathLst>
              <a:path w="964565" h="1364614">
                <a:moveTo>
                  <a:pt x="281851" y="0"/>
                </a:moveTo>
                <a:lnTo>
                  <a:pt x="0" y="281851"/>
                </a:lnTo>
                <a:lnTo>
                  <a:pt x="0" y="1161440"/>
                </a:lnTo>
                <a:lnTo>
                  <a:pt x="281851" y="1364233"/>
                </a:lnTo>
                <a:lnTo>
                  <a:pt x="963955" y="682129"/>
                </a:lnTo>
                <a:lnTo>
                  <a:pt x="281851" y="0"/>
                </a:lnTo>
                <a:close/>
              </a:path>
            </a:pathLst>
          </a:custGeom>
          <a:solidFill>
            <a:srgbClr val="367C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0" y="1220796"/>
            <a:ext cx="983615" cy="1402715"/>
          </a:xfrm>
          <a:custGeom>
            <a:avLst/>
            <a:gdLst/>
            <a:ahLst/>
            <a:cxnLst/>
            <a:rect l="l" t="t" r="r" b="b"/>
            <a:pathLst>
              <a:path w="983615" h="1402714">
                <a:moveTo>
                  <a:pt x="281863" y="0"/>
                </a:moveTo>
                <a:lnTo>
                  <a:pt x="0" y="281851"/>
                </a:lnTo>
                <a:lnTo>
                  <a:pt x="0" y="320281"/>
                </a:lnTo>
                <a:lnTo>
                  <a:pt x="281863" y="38417"/>
                </a:lnTo>
                <a:lnTo>
                  <a:pt x="944753" y="701332"/>
                </a:lnTo>
                <a:lnTo>
                  <a:pt x="281863" y="1364221"/>
                </a:lnTo>
                <a:lnTo>
                  <a:pt x="0" y="1082357"/>
                </a:lnTo>
                <a:lnTo>
                  <a:pt x="0" y="1120774"/>
                </a:lnTo>
                <a:lnTo>
                  <a:pt x="281863" y="1402638"/>
                </a:lnTo>
                <a:lnTo>
                  <a:pt x="983183" y="701332"/>
                </a:lnTo>
                <a:lnTo>
                  <a:pt x="28186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0" y="2069762"/>
            <a:ext cx="589915" cy="1179830"/>
          </a:xfrm>
          <a:custGeom>
            <a:avLst/>
            <a:gdLst/>
            <a:ahLst/>
            <a:cxnLst/>
            <a:rect l="l" t="t" r="r" b="b"/>
            <a:pathLst>
              <a:path w="589915" h="1179830">
                <a:moveTo>
                  <a:pt x="0" y="0"/>
                </a:moveTo>
                <a:lnTo>
                  <a:pt x="0" y="1179512"/>
                </a:lnTo>
                <a:lnTo>
                  <a:pt x="589762" y="589762"/>
                </a:lnTo>
                <a:lnTo>
                  <a:pt x="0" y="0"/>
                </a:lnTo>
                <a:close/>
              </a:path>
            </a:pathLst>
          </a:custGeom>
          <a:solidFill>
            <a:srgbClr val="F15B6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0" y="2050549"/>
            <a:ext cx="609600" cy="1218565"/>
          </a:xfrm>
          <a:custGeom>
            <a:avLst/>
            <a:gdLst/>
            <a:ahLst/>
            <a:cxnLst/>
            <a:rect l="l" t="t" r="r" b="b"/>
            <a:pathLst>
              <a:path w="609600" h="1218564">
                <a:moveTo>
                  <a:pt x="0" y="0"/>
                </a:moveTo>
                <a:lnTo>
                  <a:pt x="0" y="38430"/>
                </a:lnTo>
                <a:lnTo>
                  <a:pt x="570534" y="608977"/>
                </a:lnTo>
                <a:lnTo>
                  <a:pt x="0" y="1179512"/>
                </a:lnTo>
                <a:lnTo>
                  <a:pt x="0" y="1217955"/>
                </a:lnTo>
                <a:lnTo>
                  <a:pt x="608977" y="608977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250272" y="214944"/>
            <a:ext cx="4421505" cy="7165340"/>
          </a:xfrm>
          <a:custGeom>
            <a:avLst/>
            <a:gdLst/>
            <a:ahLst/>
            <a:cxnLst/>
            <a:rect l="l" t="t" r="r" b="b"/>
            <a:pathLst>
              <a:path w="4421505" h="7165340">
                <a:moveTo>
                  <a:pt x="54356" y="0"/>
                </a:moveTo>
                <a:lnTo>
                  <a:pt x="0" y="0"/>
                </a:lnTo>
                <a:lnTo>
                  <a:pt x="0" y="6691985"/>
                </a:lnTo>
                <a:lnTo>
                  <a:pt x="473087" y="7165060"/>
                </a:lnTo>
                <a:lnTo>
                  <a:pt x="4421022" y="7165060"/>
                </a:lnTo>
                <a:lnTo>
                  <a:pt x="4421022" y="7110704"/>
                </a:lnTo>
                <a:lnTo>
                  <a:pt x="495592" y="7110704"/>
                </a:lnTo>
                <a:lnTo>
                  <a:pt x="54356" y="6669455"/>
                </a:lnTo>
                <a:lnTo>
                  <a:pt x="54356" y="0"/>
                </a:lnTo>
                <a:close/>
              </a:path>
            </a:pathLst>
          </a:custGeom>
          <a:solidFill>
            <a:srgbClr val="367C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366337" y="459527"/>
            <a:ext cx="3947795" cy="6807200"/>
          </a:xfrm>
          <a:custGeom>
            <a:avLst/>
            <a:gdLst/>
            <a:ahLst/>
            <a:cxnLst/>
            <a:rect l="l" t="t" r="r" b="b"/>
            <a:pathLst>
              <a:path w="3947795" h="6807200">
                <a:moveTo>
                  <a:pt x="40767" y="0"/>
                </a:moveTo>
                <a:lnTo>
                  <a:pt x="0" y="0"/>
                </a:lnTo>
                <a:lnTo>
                  <a:pt x="0" y="6392532"/>
                </a:lnTo>
                <a:lnTo>
                  <a:pt x="414375" y="6806920"/>
                </a:lnTo>
                <a:lnTo>
                  <a:pt x="3947680" y="6806920"/>
                </a:lnTo>
                <a:lnTo>
                  <a:pt x="3947680" y="6766153"/>
                </a:lnTo>
                <a:lnTo>
                  <a:pt x="431253" y="6766153"/>
                </a:lnTo>
                <a:lnTo>
                  <a:pt x="40767" y="6375654"/>
                </a:lnTo>
                <a:lnTo>
                  <a:pt x="40767" y="0"/>
                </a:lnTo>
                <a:close/>
              </a:path>
            </a:pathLst>
          </a:custGeom>
          <a:solidFill>
            <a:srgbClr val="F15B6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t>29</a:t>
            </a:fld>
            <a:endParaRPr lang="ru-RU"/>
          </a:p>
        </p:txBody>
      </p:sp>
      <p:pic>
        <p:nvPicPr>
          <p:cNvPr id="14" name="Изображение 13" descr="5226449169273708759 (1)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57630" y="268605"/>
            <a:ext cx="5073015" cy="6764655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847636" y="1130647"/>
            <a:ext cx="5580380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  <a:tabLst>
                <a:tab pos="2156460" algn="l"/>
              </a:tabLst>
            </a:pPr>
            <a:r>
              <a:rPr lang="ru-RU" sz="3200" dirty="0"/>
              <a:t>Что же такое мина?</a:t>
            </a:r>
            <a:endParaRPr sz="3200" dirty="0"/>
          </a:p>
        </p:txBody>
      </p:sp>
      <p:grpSp>
        <p:nvGrpSpPr>
          <p:cNvPr id="3" name="object 11"/>
          <p:cNvGrpSpPr/>
          <p:nvPr/>
        </p:nvGrpSpPr>
        <p:grpSpPr>
          <a:xfrm>
            <a:off x="8234111" y="468007"/>
            <a:ext cx="601345" cy="694055"/>
            <a:chOff x="8234111" y="468007"/>
            <a:chExt cx="601345" cy="694055"/>
          </a:xfrm>
        </p:grpSpPr>
        <p:sp>
          <p:nvSpPr>
            <p:cNvPr id="4" name="object 12"/>
            <p:cNvSpPr/>
            <p:nvPr/>
          </p:nvSpPr>
          <p:spPr>
            <a:xfrm>
              <a:off x="8234109" y="468007"/>
              <a:ext cx="601345" cy="694055"/>
            </a:xfrm>
            <a:custGeom>
              <a:avLst/>
              <a:gdLst/>
              <a:ahLst/>
              <a:cxnLst/>
              <a:rect l="l" t="t" r="r" b="b"/>
              <a:pathLst>
                <a:path w="601345" h="694055">
                  <a:moveTo>
                    <a:pt x="176974" y="315315"/>
                  </a:moveTo>
                  <a:lnTo>
                    <a:pt x="171462" y="318503"/>
                  </a:lnTo>
                  <a:lnTo>
                    <a:pt x="171462" y="324866"/>
                  </a:lnTo>
                  <a:lnTo>
                    <a:pt x="171462" y="517626"/>
                  </a:lnTo>
                  <a:lnTo>
                    <a:pt x="88976" y="565238"/>
                  </a:lnTo>
                  <a:lnTo>
                    <a:pt x="5524" y="517055"/>
                  </a:lnTo>
                  <a:lnTo>
                    <a:pt x="5524" y="420674"/>
                  </a:lnTo>
                  <a:lnTo>
                    <a:pt x="171462" y="324866"/>
                  </a:lnTo>
                  <a:lnTo>
                    <a:pt x="171462" y="318503"/>
                  </a:lnTo>
                  <a:lnTo>
                    <a:pt x="0" y="417487"/>
                  </a:lnTo>
                  <a:lnTo>
                    <a:pt x="0" y="520242"/>
                  </a:lnTo>
                  <a:lnTo>
                    <a:pt x="88976" y="571601"/>
                  </a:lnTo>
                  <a:lnTo>
                    <a:pt x="99999" y="565238"/>
                  </a:lnTo>
                  <a:lnTo>
                    <a:pt x="176974" y="520814"/>
                  </a:lnTo>
                  <a:lnTo>
                    <a:pt x="176974" y="324866"/>
                  </a:lnTo>
                  <a:lnTo>
                    <a:pt x="176974" y="315315"/>
                  </a:lnTo>
                  <a:close/>
                </a:path>
                <a:path w="601345" h="694055">
                  <a:moveTo>
                    <a:pt x="176974" y="71234"/>
                  </a:moveTo>
                  <a:lnTo>
                    <a:pt x="171462" y="74422"/>
                  </a:lnTo>
                  <a:lnTo>
                    <a:pt x="171462" y="80784"/>
                  </a:lnTo>
                  <a:lnTo>
                    <a:pt x="171462" y="272389"/>
                  </a:lnTo>
                  <a:lnTo>
                    <a:pt x="5524" y="368198"/>
                  </a:lnTo>
                  <a:lnTo>
                    <a:pt x="5524" y="176580"/>
                  </a:lnTo>
                  <a:lnTo>
                    <a:pt x="171462" y="80784"/>
                  </a:lnTo>
                  <a:lnTo>
                    <a:pt x="171462" y="74422"/>
                  </a:lnTo>
                  <a:lnTo>
                    <a:pt x="0" y="173418"/>
                  </a:lnTo>
                  <a:lnTo>
                    <a:pt x="0" y="377761"/>
                  </a:lnTo>
                  <a:lnTo>
                    <a:pt x="16560" y="368198"/>
                  </a:lnTo>
                  <a:lnTo>
                    <a:pt x="176974" y="275577"/>
                  </a:lnTo>
                  <a:lnTo>
                    <a:pt x="176974" y="80784"/>
                  </a:lnTo>
                  <a:lnTo>
                    <a:pt x="176974" y="71234"/>
                  </a:lnTo>
                  <a:close/>
                </a:path>
                <a:path w="601345" h="694055">
                  <a:moveTo>
                    <a:pt x="389331" y="437934"/>
                  </a:moveTo>
                  <a:lnTo>
                    <a:pt x="383832" y="441109"/>
                  </a:lnTo>
                  <a:lnTo>
                    <a:pt x="383832" y="447484"/>
                  </a:lnTo>
                  <a:lnTo>
                    <a:pt x="383832" y="639102"/>
                  </a:lnTo>
                  <a:lnTo>
                    <a:pt x="300367" y="687298"/>
                  </a:lnTo>
                  <a:lnTo>
                    <a:pt x="134416" y="591477"/>
                  </a:lnTo>
                  <a:lnTo>
                    <a:pt x="383832" y="447484"/>
                  </a:lnTo>
                  <a:lnTo>
                    <a:pt x="383832" y="441109"/>
                  </a:lnTo>
                  <a:lnTo>
                    <a:pt x="123393" y="591477"/>
                  </a:lnTo>
                  <a:lnTo>
                    <a:pt x="300367" y="693661"/>
                  </a:lnTo>
                  <a:lnTo>
                    <a:pt x="311391" y="687298"/>
                  </a:lnTo>
                  <a:lnTo>
                    <a:pt x="389331" y="642289"/>
                  </a:lnTo>
                  <a:lnTo>
                    <a:pt x="389331" y="447484"/>
                  </a:lnTo>
                  <a:lnTo>
                    <a:pt x="389331" y="437934"/>
                  </a:lnTo>
                  <a:close/>
                </a:path>
                <a:path w="601345" h="694055">
                  <a:moveTo>
                    <a:pt x="477329" y="102158"/>
                  </a:moveTo>
                  <a:lnTo>
                    <a:pt x="466305" y="95796"/>
                  </a:lnTo>
                  <a:lnTo>
                    <a:pt x="466305" y="102158"/>
                  </a:lnTo>
                  <a:lnTo>
                    <a:pt x="216903" y="246151"/>
                  </a:lnTo>
                  <a:lnTo>
                    <a:pt x="216903" y="54546"/>
                  </a:lnTo>
                  <a:lnTo>
                    <a:pt x="300367" y="6362"/>
                  </a:lnTo>
                  <a:lnTo>
                    <a:pt x="466305" y="102158"/>
                  </a:lnTo>
                  <a:lnTo>
                    <a:pt x="466305" y="95796"/>
                  </a:lnTo>
                  <a:lnTo>
                    <a:pt x="311391" y="6362"/>
                  </a:lnTo>
                  <a:lnTo>
                    <a:pt x="300367" y="0"/>
                  </a:lnTo>
                  <a:lnTo>
                    <a:pt x="211378" y="51358"/>
                  </a:lnTo>
                  <a:lnTo>
                    <a:pt x="211378" y="255701"/>
                  </a:lnTo>
                  <a:lnTo>
                    <a:pt x="227914" y="246151"/>
                  </a:lnTo>
                  <a:lnTo>
                    <a:pt x="477329" y="102158"/>
                  </a:lnTo>
                  <a:close/>
                </a:path>
                <a:path w="601345" h="694055">
                  <a:moveTo>
                    <a:pt x="600735" y="173405"/>
                  </a:moveTo>
                  <a:lnTo>
                    <a:pt x="595210" y="170218"/>
                  </a:lnTo>
                  <a:lnTo>
                    <a:pt x="595210" y="176593"/>
                  </a:lnTo>
                  <a:lnTo>
                    <a:pt x="595210" y="272948"/>
                  </a:lnTo>
                  <a:lnTo>
                    <a:pt x="429285" y="368769"/>
                  </a:lnTo>
                  <a:lnTo>
                    <a:pt x="429285" y="176009"/>
                  </a:lnTo>
                  <a:lnTo>
                    <a:pt x="511733" y="128384"/>
                  </a:lnTo>
                  <a:lnTo>
                    <a:pt x="595210" y="176593"/>
                  </a:lnTo>
                  <a:lnTo>
                    <a:pt x="595210" y="170218"/>
                  </a:lnTo>
                  <a:lnTo>
                    <a:pt x="522757" y="128384"/>
                  </a:lnTo>
                  <a:lnTo>
                    <a:pt x="511733" y="122021"/>
                  </a:lnTo>
                  <a:lnTo>
                    <a:pt x="423760" y="172834"/>
                  </a:lnTo>
                  <a:lnTo>
                    <a:pt x="423760" y="378320"/>
                  </a:lnTo>
                  <a:lnTo>
                    <a:pt x="440296" y="368769"/>
                  </a:lnTo>
                  <a:lnTo>
                    <a:pt x="600735" y="276136"/>
                  </a:lnTo>
                  <a:lnTo>
                    <a:pt x="600735" y="173405"/>
                  </a:lnTo>
                  <a:close/>
                </a:path>
              </a:pathLst>
            </a:custGeom>
            <a:solidFill>
              <a:srgbClr val="81868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13"/>
            <p:cNvPicPr/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48268" y="788098"/>
              <a:ext cx="152476" cy="176060"/>
            </a:xfrm>
            <a:prstGeom prst="rect">
              <a:avLst/>
            </a:prstGeom>
          </p:spPr>
        </p:pic>
        <p:sp>
          <p:nvSpPr>
            <p:cNvPr id="6" name="object 14"/>
            <p:cNvSpPr/>
            <p:nvPr/>
          </p:nvSpPr>
          <p:spPr>
            <a:xfrm>
              <a:off x="8657874" y="783898"/>
              <a:ext cx="177165" cy="306705"/>
            </a:xfrm>
            <a:custGeom>
              <a:avLst/>
              <a:gdLst/>
              <a:ahLst/>
              <a:cxnLst/>
              <a:rect l="l" t="t" r="r" b="b"/>
              <a:pathLst>
                <a:path w="177165" h="306705">
                  <a:moveTo>
                    <a:pt x="176974" y="0"/>
                  </a:moveTo>
                  <a:lnTo>
                    <a:pt x="0" y="102171"/>
                  </a:lnTo>
                  <a:lnTo>
                    <a:pt x="0" y="306539"/>
                  </a:lnTo>
                  <a:lnTo>
                    <a:pt x="16560" y="296976"/>
                  </a:lnTo>
                  <a:lnTo>
                    <a:pt x="5524" y="296976"/>
                  </a:lnTo>
                  <a:lnTo>
                    <a:pt x="5524" y="105346"/>
                  </a:lnTo>
                  <a:lnTo>
                    <a:pt x="171449" y="9537"/>
                  </a:lnTo>
                  <a:lnTo>
                    <a:pt x="176974" y="9537"/>
                  </a:lnTo>
                  <a:lnTo>
                    <a:pt x="176974" y="0"/>
                  </a:lnTo>
                  <a:close/>
                </a:path>
                <a:path w="177165" h="306705">
                  <a:moveTo>
                    <a:pt x="176974" y="9537"/>
                  </a:moveTo>
                  <a:lnTo>
                    <a:pt x="171449" y="9537"/>
                  </a:lnTo>
                  <a:lnTo>
                    <a:pt x="171449" y="201155"/>
                  </a:lnTo>
                  <a:lnTo>
                    <a:pt x="5524" y="296976"/>
                  </a:lnTo>
                  <a:lnTo>
                    <a:pt x="16560" y="296976"/>
                  </a:lnTo>
                  <a:lnTo>
                    <a:pt x="176974" y="204342"/>
                  </a:lnTo>
                  <a:lnTo>
                    <a:pt x="176974" y="9537"/>
                  </a:lnTo>
                  <a:close/>
                </a:path>
              </a:pathLst>
            </a:custGeom>
            <a:solidFill>
              <a:srgbClr val="81868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15"/>
            <p:cNvPicPr/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68220" y="665480"/>
              <a:ext cx="152463" cy="176060"/>
            </a:xfrm>
            <a:prstGeom prst="rect">
              <a:avLst/>
            </a:prstGeom>
          </p:spPr>
        </p:pic>
        <p:pic>
          <p:nvPicPr>
            <p:cNvPr id="8" name="object 16"/>
            <p:cNvPicPr/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538959" y="665480"/>
              <a:ext cx="81724" cy="176060"/>
            </a:xfrm>
            <a:prstGeom prst="rect">
              <a:avLst/>
            </a:prstGeom>
          </p:spPr>
        </p:pic>
        <p:pic>
          <p:nvPicPr>
            <p:cNvPr id="9" name="object 17"/>
            <p:cNvPicPr/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48268" y="829017"/>
              <a:ext cx="152476" cy="135140"/>
            </a:xfrm>
            <a:prstGeom prst="rect">
              <a:avLst/>
            </a:prstGeom>
          </p:spPr>
        </p:pic>
      </p:grpSp>
      <p:grpSp>
        <p:nvGrpSpPr>
          <p:cNvPr id="10" name="object 18"/>
          <p:cNvGrpSpPr/>
          <p:nvPr/>
        </p:nvGrpSpPr>
        <p:grpSpPr>
          <a:xfrm>
            <a:off x="8974988" y="532530"/>
            <a:ext cx="1321435" cy="579755"/>
            <a:chOff x="8974988" y="532530"/>
            <a:chExt cx="1321435" cy="579755"/>
          </a:xfrm>
        </p:grpSpPr>
        <p:sp>
          <p:nvSpPr>
            <p:cNvPr id="11" name="object 19"/>
            <p:cNvSpPr/>
            <p:nvPr/>
          </p:nvSpPr>
          <p:spPr>
            <a:xfrm>
              <a:off x="8977910" y="561682"/>
              <a:ext cx="199390" cy="114935"/>
            </a:xfrm>
            <a:custGeom>
              <a:avLst/>
              <a:gdLst/>
              <a:ahLst/>
              <a:cxnLst/>
              <a:rect l="l" t="t" r="r" b="b"/>
              <a:pathLst>
                <a:path w="199390" h="114934">
                  <a:moveTo>
                    <a:pt x="83591" y="0"/>
                  </a:moveTo>
                  <a:lnTo>
                    <a:pt x="61201" y="0"/>
                  </a:lnTo>
                  <a:lnTo>
                    <a:pt x="61201" y="46863"/>
                  </a:lnTo>
                  <a:lnTo>
                    <a:pt x="22390" y="46863"/>
                  </a:lnTo>
                  <a:lnTo>
                    <a:pt x="22390" y="0"/>
                  </a:lnTo>
                  <a:lnTo>
                    <a:pt x="0" y="0"/>
                  </a:lnTo>
                  <a:lnTo>
                    <a:pt x="0" y="114668"/>
                  </a:lnTo>
                  <a:lnTo>
                    <a:pt x="22390" y="114668"/>
                  </a:lnTo>
                  <a:lnTo>
                    <a:pt x="22390" y="66675"/>
                  </a:lnTo>
                  <a:lnTo>
                    <a:pt x="61201" y="66675"/>
                  </a:lnTo>
                  <a:lnTo>
                    <a:pt x="61201" y="114668"/>
                  </a:lnTo>
                  <a:lnTo>
                    <a:pt x="83591" y="114668"/>
                  </a:lnTo>
                  <a:lnTo>
                    <a:pt x="83591" y="0"/>
                  </a:lnTo>
                  <a:close/>
                </a:path>
                <a:path w="199390" h="114934">
                  <a:moveTo>
                    <a:pt x="198894" y="114668"/>
                  </a:moveTo>
                  <a:lnTo>
                    <a:pt x="191490" y="94386"/>
                  </a:lnTo>
                  <a:lnTo>
                    <a:pt x="184607" y="75526"/>
                  </a:lnTo>
                  <a:lnTo>
                    <a:pt x="169379" y="33820"/>
                  </a:lnTo>
                  <a:lnTo>
                    <a:pt x="162826" y="15875"/>
                  </a:lnTo>
                  <a:lnTo>
                    <a:pt x="162826" y="75526"/>
                  </a:lnTo>
                  <a:lnTo>
                    <a:pt x="134315" y="75526"/>
                  </a:lnTo>
                  <a:lnTo>
                    <a:pt x="148818" y="33820"/>
                  </a:lnTo>
                  <a:lnTo>
                    <a:pt x="162826" y="75526"/>
                  </a:lnTo>
                  <a:lnTo>
                    <a:pt x="162826" y="15875"/>
                  </a:lnTo>
                  <a:lnTo>
                    <a:pt x="157035" y="0"/>
                  </a:lnTo>
                  <a:lnTo>
                    <a:pt x="139458" y="0"/>
                  </a:lnTo>
                  <a:lnTo>
                    <a:pt x="97751" y="114668"/>
                  </a:lnTo>
                  <a:lnTo>
                    <a:pt x="121107" y="114668"/>
                  </a:lnTo>
                  <a:lnTo>
                    <a:pt x="128041" y="94386"/>
                  </a:lnTo>
                  <a:lnTo>
                    <a:pt x="168783" y="94386"/>
                  </a:lnTo>
                  <a:lnTo>
                    <a:pt x="175539" y="114668"/>
                  </a:lnTo>
                  <a:lnTo>
                    <a:pt x="198894" y="114668"/>
                  </a:lnTo>
                  <a:close/>
                </a:path>
              </a:pathLst>
            </a:custGeom>
            <a:solidFill>
              <a:srgbClr val="11141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20"/>
            <p:cNvPicPr/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977689" y="532530"/>
              <a:ext cx="1311165" cy="451719"/>
            </a:xfrm>
            <a:prstGeom prst="rect">
              <a:avLst/>
            </a:prstGeom>
          </p:spPr>
        </p:pic>
        <p:sp>
          <p:nvSpPr>
            <p:cNvPr id="13" name="object 21"/>
            <p:cNvSpPr/>
            <p:nvPr/>
          </p:nvSpPr>
          <p:spPr>
            <a:xfrm>
              <a:off x="8974989" y="1009052"/>
              <a:ext cx="1321435" cy="102870"/>
            </a:xfrm>
            <a:custGeom>
              <a:avLst/>
              <a:gdLst/>
              <a:ahLst/>
              <a:cxnLst/>
              <a:rect l="l" t="t" r="r" b="b"/>
              <a:pathLst>
                <a:path w="1321434" h="102869">
                  <a:moveTo>
                    <a:pt x="36995" y="53975"/>
                  </a:moveTo>
                  <a:lnTo>
                    <a:pt x="25107" y="53975"/>
                  </a:lnTo>
                  <a:lnTo>
                    <a:pt x="25107" y="72567"/>
                  </a:lnTo>
                  <a:lnTo>
                    <a:pt x="12484" y="72567"/>
                  </a:lnTo>
                  <a:lnTo>
                    <a:pt x="12484" y="53975"/>
                  </a:lnTo>
                  <a:lnTo>
                    <a:pt x="596" y="53975"/>
                  </a:lnTo>
                  <a:lnTo>
                    <a:pt x="596" y="102311"/>
                  </a:lnTo>
                  <a:lnTo>
                    <a:pt x="12484" y="102311"/>
                  </a:lnTo>
                  <a:lnTo>
                    <a:pt x="12484" y="83172"/>
                  </a:lnTo>
                  <a:lnTo>
                    <a:pt x="25107" y="83172"/>
                  </a:lnTo>
                  <a:lnTo>
                    <a:pt x="25107" y="102311"/>
                  </a:lnTo>
                  <a:lnTo>
                    <a:pt x="36995" y="102311"/>
                  </a:lnTo>
                  <a:lnTo>
                    <a:pt x="36995" y="53975"/>
                  </a:lnTo>
                  <a:close/>
                </a:path>
                <a:path w="1321434" h="102869">
                  <a:moveTo>
                    <a:pt x="86207" y="102311"/>
                  </a:moveTo>
                  <a:lnTo>
                    <a:pt x="83591" y="95110"/>
                  </a:lnTo>
                  <a:lnTo>
                    <a:pt x="79984" y="85204"/>
                  </a:lnTo>
                  <a:lnTo>
                    <a:pt x="75298" y="72313"/>
                  </a:lnTo>
                  <a:lnTo>
                    <a:pt x="68630" y="53975"/>
                  </a:lnTo>
                  <a:lnTo>
                    <a:pt x="68427" y="53975"/>
                  </a:lnTo>
                  <a:lnTo>
                    <a:pt x="68427" y="85204"/>
                  </a:lnTo>
                  <a:lnTo>
                    <a:pt x="60007" y="85204"/>
                  </a:lnTo>
                  <a:lnTo>
                    <a:pt x="64350" y="72313"/>
                  </a:lnTo>
                  <a:lnTo>
                    <a:pt x="68427" y="85204"/>
                  </a:lnTo>
                  <a:lnTo>
                    <a:pt x="68427" y="53975"/>
                  </a:lnTo>
                  <a:lnTo>
                    <a:pt x="59448" y="53975"/>
                  </a:lnTo>
                  <a:lnTo>
                    <a:pt x="41871" y="102311"/>
                  </a:lnTo>
                  <a:lnTo>
                    <a:pt x="54317" y="102311"/>
                  </a:lnTo>
                  <a:lnTo>
                    <a:pt x="56680" y="95110"/>
                  </a:lnTo>
                  <a:lnTo>
                    <a:pt x="71564" y="95110"/>
                  </a:lnTo>
                  <a:lnTo>
                    <a:pt x="73799" y="102311"/>
                  </a:lnTo>
                  <a:lnTo>
                    <a:pt x="86207" y="102311"/>
                  </a:lnTo>
                  <a:close/>
                </a:path>
                <a:path w="1321434" h="102869">
                  <a:moveTo>
                    <a:pt x="121793" y="41338"/>
                  </a:moveTo>
                  <a:lnTo>
                    <a:pt x="113715" y="41338"/>
                  </a:lnTo>
                  <a:lnTo>
                    <a:pt x="113576" y="43738"/>
                  </a:lnTo>
                  <a:lnTo>
                    <a:pt x="112382" y="44945"/>
                  </a:lnTo>
                  <a:lnTo>
                    <a:pt x="107848" y="44945"/>
                  </a:lnTo>
                  <a:lnTo>
                    <a:pt x="106654" y="43738"/>
                  </a:lnTo>
                  <a:lnTo>
                    <a:pt x="106514" y="41338"/>
                  </a:lnTo>
                  <a:lnTo>
                    <a:pt x="98437" y="41338"/>
                  </a:lnTo>
                  <a:lnTo>
                    <a:pt x="104749" y="50800"/>
                  </a:lnTo>
                  <a:lnTo>
                    <a:pt x="106375" y="51384"/>
                  </a:lnTo>
                  <a:lnTo>
                    <a:pt x="108165" y="51663"/>
                  </a:lnTo>
                  <a:lnTo>
                    <a:pt x="112064" y="51663"/>
                  </a:lnTo>
                  <a:lnTo>
                    <a:pt x="113842" y="51384"/>
                  </a:lnTo>
                  <a:lnTo>
                    <a:pt x="115468" y="50800"/>
                  </a:lnTo>
                  <a:lnTo>
                    <a:pt x="117106" y="50253"/>
                  </a:lnTo>
                  <a:lnTo>
                    <a:pt x="118554" y="49149"/>
                  </a:lnTo>
                  <a:lnTo>
                    <a:pt x="121081" y="45897"/>
                  </a:lnTo>
                  <a:lnTo>
                    <a:pt x="121386" y="44945"/>
                  </a:lnTo>
                  <a:lnTo>
                    <a:pt x="121754" y="43840"/>
                  </a:lnTo>
                  <a:lnTo>
                    <a:pt x="121793" y="41338"/>
                  </a:lnTo>
                  <a:close/>
                </a:path>
                <a:path w="1321434" h="102869">
                  <a:moveTo>
                    <a:pt x="128854" y="53962"/>
                  </a:moveTo>
                  <a:lnTo>
                    <a:pt x="118465" y="53962"/>
                  </a:lnTo>
                  <a:lnTo>
                    <a:pt x="102997" y="80314"/>
                  </a:lnTo>
                  <a:lnTo>
                    <a:pt x="102997" y="53962"/>
                  </a:lnTo>
                  <a:lnTo>
                    <a:pt x="91109" y="53962"/>
                  </a:lnTo>
                  <a:lnTo>
                    <a:pt x="91109" y="102311"/>
                  </a:lnTo>
                  <a:lnTo>
                    <a:pt x="101498" y="102311"/>
                  </a:lnTo>
                  <a:lnTo>
                    <a:pt x="114414" y="80314"/>
                  </a:lnTo>
                  <a:lnTo>
                    <a:pt x="116967" y="75984"/>
                  </a:lnTo>
                  <a:lnTo>
                    <a:pt x="116967" y="102311"/>
                  </a:lnTo>
                  <a:lnTo>
                    <a:pt x="128854" y="102311"/>
                  </a:lnTo>
                  <a:lnTo>
                    <a:pt x="128854" y="75984"/>
                  </a:lnTo>
                  <a:lnTo>
                    <a:pt x="128854" y="53962"/>
                  </a:lnTo>
                  <a:close/>
                </a:path>
                <a:path w="1321434" h="102869">
                  <a:moveTo>
                    <a:pt x="171411" y="53975"/>
                  </a:moveTo>
                  <a:lnTo>
                    <a:pt x="135763" y="53975"/>
                  </a:lnTo>
                  <a:lnTo>
                    <a:pt x="135763" y="64566"/>
                  </a:lnTo>
                  <a:lnTo>
                    <a:pt x="147650" y="64566"/>
                  </a:lnTo>
                  <a:lnTo>
                    <a:pt x="147650" y="102311"/>
                  </a:lnTo>
                  <a:lnTo>
                    <a:pt x="159524" y="102311"/>
                  </a:lnTo>
                  <a:lnTo>
                    <a:pt x="159524" y="64566"/>
                  </a:lnTo>
                  <a:lnTo>
                    <a:pt x="171411" y="64566"/>
                  </a:lnTo>
                  <a:lnTo>
                    <a:pt x="171411" y="53975"/>
                  </a:lnTo>
                  <a:close/>
                </a:path>
                <a:path w="1321434" h="102869">
                  <a:moveTo>
                    <a:pt x="216090" y="53975"/>
                  </a:moveTo>
                  <a:lnTo>
                    <a:pt x="205689" y="53975"/>
                  </a:lnTo>
                  <a:lnTo>
                    <a:pt x="190220" y="80314"/>
                  </a:lnTo>
                  <a:lnTo>
                    <a:pt x="190220" y="53975"/>
                  </a:lnTo>
                  <a:lnTo>
                    <a:pt x="178346" y="53975"/>
                  </a:lnTo>
                  <a:lnTo>
                    <a:pt x="178346" y="102311"/>
                  </a:lnTo>
                  <a:lnTo>
                    <a:pt x="188722" y="102311"/>
                  </a:lnTo>
                  <a:lnTo>
                    <a:pt x="204203" y="75971"/>
                  </a:lnTo>
                  <a:lnTo>
                    <a:pt x="204203" y="102311"/>
                  </a:lnTo>
                  <a:lnTo>
                    <a:pt x="216090" y="102311"/>
                  </a:lnTo>
                  <a:lnTo>
                    <a:pt x="216090" y="53975"/>
                  </a:lnTo>
                  <a:close/>
                </a:path>
                <a:path w="1321434" h="102869">
                  <a:moveTo>
                    <a:pt x="261518" y="64985"/>
                  </a:moveTo>
                  <a:lnTo>
                    <a:pt x="261366" y="64630"/>
                  </a:lnTo>
                  <a:lnTo>
                    <a:pt x="259956" y="61264"/>
                  </a:lnTo>
                  <a:lnTo>
                    <a:pt x="253771" y="55435"/>
                  </a:lnTo>
                  <a:lnTo>
                    <a:pt x="249821" y="53962"/>
                  </a:lnTo>
                  <a:lnTo>
                    <a:pt x="249631" y="53962"/>
                  </a:lnTo>
                  <a:lnTo>
                    <a:pt x="249631" y="68097"/>
                  </a:lnTo>
                  <a:lnTo>
                    <a:pt x="249631" y="70916"/>
                  </a:lnTo>
                  <a:lnTo>
                    <a:pt x="249161" y="72085"/>
                  </a:lnTo>
                  <a:lnTo>
                    <a:pt x="247192" y="73926"/>
                  </a:lnTo>
                  <a:lnTo>
                    <a:pt x="245973" y="74396"/>
                  </a:lnTo>
                  <a:lnTo>
                    <a:pt x="237756" y="74396"/>
                  </a:lnTo>
                  <a:lnTo>
                    <a:pt x="237756" y="64630"/>
                  </a:lnTo>
                  <a:lnTo>
                    <a:pt x="245973" y="64630"/>
                  </a:lnTo>
                  <a:lnTo>
                    <a:pt x="247192" y="65087"/>
                  </a:lnTo>
                  <a:lnTo>
                    <a:pt x="249161" y="66941"/>
                  </a:lnTo>
                  <a:lnTo>
                    <a:pt x="249631" y="68097"/>
                  </a:lnTo>
                  <a:lnTo>
                    <a:pt x="249631" y="53962"/>
                  </a:lnTo>
                  <a:lnTo>
                    <a:pt x="225869" y="53962"/>
                  </a:lnTo>
                  <a:lnTo>
                    <a:pt x="225869" y="102298"/>
                  </a:lnTo>
                  <a:lnTo>
                    <a:pt x="237756" y="102298"/>
                  </a:lnTo>
                  <a:lnTo>
                    <a:pt x="237756" y="85051"/>
                  </a:lnTo>
                  <a:lnTo>
                    <a:pt x="249821" y="85051"/>
                  </a:lnTo>
                  <a:lnTo>
                    <a:pt x="253771" y="83604"/>
                  </a:lnTo>
                  <a:lnTo>
                    <a:pt x="259956" y="77762"/>
                  </a:lnTo>
                  <a:lnTo>
                    <a:pt x="261366" y="74396"/>
                  </a:lnTo>
                  <a:lnTo>
                    <a:pt x="261518" y="74041"/>
                  </a:lnTo>
                  <a:lnTo>
                    <a:pt x="261518" y="64985"/>
                  </a:lnTo>
                  <a:close/>
                </a:path>
                <a:path w="1321434" h="102869">
                  <a:moveTo>
                    <a:pt x="301294" y="53975"/>
                  </a:moveTo>
                  <a:lnTo>
                    <a:pt x="268427" y="53975"/>
                  </a:lnTo>
                  <a:lnTo>
                    <a:pt x="268427" y="102311"/>
                  </a:lnTo>
                  <a:lnTo>
                    <a:pt x="301294" y="102311"/>
                  </a:lnTo>
                  <a:lnTo>
                    <a:pt x="301294" y="91719"/>
                  </a:lnTo>
                  <a:lnTo>
                    <a:pt x="280327" y="91719"/>
                  </a:lnTo>
                  <a:lnTo>
                    <a:pt x="280327" y="83235"/>
                  </a:lnTo>
                  <a:lnTo>
                    <a:pt x="298234" y="83235"/>
                  </a:lnTo>
                  <a:lnTo>
                    <a:pt x="298234" y="72644"/>
                  </a:lnTo>
                  <a:lnTo>
                    <a:pt x="280327" y="72644"/>
                  </a:lnTo>
                  <a:lnTo>
                    <a:pt x="280327" y="64566"/>
                  </a:lnTo>
                  <a:lnTo>
                    <a:pt x="301294" y="64566"/>
                  </a:lnTo>
                  <a:lnTo>
                    <a:pt x="301294" y="53975"/>
                  </a:lnTo>
                  <a:close/>
                </a:path>
                <a:path w="1321434" h="102869">
                  <a:moveTo>
                    <a:pt x="345732" y="91643"/>
                  </a:moveTo>
                  <a:lnTo>
                    <a:pt x="345719" y="81876"/>
                  </a:lnTo>
                  <a:lnTo>
                    <a:pt x="344385" y="78409"/>
                  </a:lnTo>
                  <a:lnTo>
                    <a:pt x="338594" y="72656"/>
                  </a:lnTo>
                  <a:lnTo>
                    <a:pt x="334645" y="71221"/>
                  </a:lnTo>
                  <a:lnTo>
                    <a:pt x="333946" y="71221"/>
                  </a:lnTo>
                  <a:lnTo>
                    <a:pt x="333946" y="85369"/>
                  </a:lnTo>
                  <a:lnTo>
                    <a:pt x="333946" y="88176"/>
                  </a:lnTo>
                  <a:lnTo>
                    <a:pt x="333514" y="89344"/>
                  </a:lnTo>
                  <a:lnTo>
                    <a:pt x="331736" y="91173"/>
                  </a:lnTo>
                  <a:lnTo>
                    <a:pt x="330568" y="91643"/>
                  </a:lnTo>
                  <a:lnTo>
                    <a:pt x="321602" y="91643"/>
                  </a:lnTo>
                  <a:lnTo>
                    <a:pt x="321602" y="81876"/>
                  </a:lnTo>
                  <a:lnTo>
                    <a:pt x="330568" y="81876"/>
                  </a:lnTo>
                  <a:lnTo>
                    <a:pt x="331736" y="82334"/>
                  </a:lnTo>
                  <a:lnTo>
                    <a:pt x="333514" y="84188"/>
                  </a:lnTo>
                  <a:lnTo>
                    <a:pt x="333946" y="85369"/>
                  </a:lnTo>
                  <a:lnTo>
                    <a:pt x="333946" y="71221"/>
                  </a:lnTo>
                  <a:lnTo>
                    <a:pt x="321602" y="71221"/>
                  </a:lnTo>
                  <a:lnTo>
                    <a:pt x="321602" y="64566"/>
                  </a:lnTo>
                  <a:lnTo>
                    <a:pt x="342709" y="64566"/>
                  </a:lnTo>
                  <a:lnTo>
                    <a:pt x="342709" y="53975"/>
                  </a:lnTo>
                  <a:lnTo>
                    <a:pt x="309714" y="53975"/>
                  </a:lnTo>
                  <a:lnTo>
                    <a:pt x="309714" y="102311"/>
                  </a:lnTo>
                  <a:lnTo>
                    <a:pt x="334645" y="102311"/>
                  </a:lnTo>
                  <a:lnTo>
                    <a:pt x="338594" y="100876"/>
                  </a:lnTo>
                  <a:lnTo>
                    <a:pt x="344385" y="95123"/>
                  </a:lnTo>
                  <a:lnTo>
                    <a:pt x="345732" y="91643"/>
                  </a:lnTo>
                  <a:close/>
                </a:path>
                <a:path w="1321434" h="102869">
                  <a:moveTo>
                    <a:pt x="386918" y="53975"/>
                  </a:moveTo>
                  <a:lnTo>
                    <a:pt x="354050" y="53975"/>
                  </a:lnTo>
                  <a:lnTo>
                    <a:pt x="354050" y="102311"/>
                  </a:lnTo>
                  <a:lnTo>
                    <a:pt x="386918" y="102311"/>
                  </a:lnTo>
                  <a:lnTo>
                    <a:pt x="386918" y="91719"/>
                  </a:lnTo>
                  <a:lnTo>
                    <a:pt x="365937" y="91719"/>
                  </a:lnTo>
                  <a:lnTo>
                    <a:pt x="365937" y="83235"/>
                  </a:lnTo>
                  <a:lnTo>
                    <a:pt x="383857" y="83235"/>
                  </a:lnTo>
                  <a:lnTo>
                    <a:pt x="383857" y="72644"/>
                  </a:lnTo>
                  <a:lnTo>
                    <a:pt x="365937" y="72644"/>
                  </a:lnTo>
                  <a:lnTo>
                    <a:pt x="365937" y="64566"/>
                  </a:lnTo>
                  <a:lnTo>
                    <a:pt x="386918" y="64566"/>
                  </a:lnTo>
                  <a:lnTo>
                    <a:pt x="386918" y="53975"/>
                  </a:lnTo>
                  <a:close/>
                </a:path>
                <a:path w="1321434" h="102869">
                  <a:moveTo>
                    <a:pt x="431711" y="53975"/>
                  </a:moveTo>
                  <a:lnTo>
                    <a:pt x="419836" y="53975"/>
                  </a:lnTo>
                  <a:lnTo>
                    <a:pt x="419836" y="72567"/>
                  </a:lnTo>
                  <a:lnTo>
                    <a:pt x="407200" y="72567"/>
                  </a:lnTo>
                  <a:lnTo>
                    <a:pt x="407200" y="53975"/>
                  </a:lnTo>
                  <a:lnTo>
                    <a:pt x="395312" y="53975"/>
                  </a:lnTo>
                  <a:lnTo>
                    <a:pt x="395312" y="102311"/>
                  </a:lnTo>
                  <a:lnTo>
                    <a:pt x="407200" y="102311"/>
                  </a:lnTo>
                  <a:lnTo>
                    <a:pt x="407200" y="83172"/>
                  </a:lnTo>
                  <a:lnTo>
                    <a:pt x="419836" y="83172"/>
                  </a:lnTo>
                  <a:lnTo>
                    <a:pt x="419836" y="102311"/>
                  </a:lnTo>
                  <a:lnTo>
                    <a:pt x="431711" y="102311"/>
                  </a:lnTo>
                  <a:lnTo>
                    <a:pt x="431711" y="53975"/>
                  </a:lnTo>
                  <a:close/>
                </a:path>
                <a:path w="1321434" h="102869">
                  <a:moveTo>
                    <a:pt x="525272" y="102311"/>
                  </a:moveTo>
                  <a:lnTo>
                    <a:pt x="522643" y="95110"/>
                  </a:lnTo>
                  <a:lnTo>
                    <a:pt x="519049" y="85204"/>
                  </a:lnTo>
                  <a:lnTo>
                    <a:pt x="514362" y="72313"/>
                  </a:lnTo>
                  <a:lnTo>
                    <a:pt x="507695" y="53975"/>
                  </a:lnTo>
                  <a:lnTo>
                    <a:pt x="507492" y="53975"/>
                  </a:lnTo>
                  <a:lnTo>
                    <a:pt x="507492" y="85204"/>
                  </a:lnTo>
                  <a:lnTo>
                    <a:pt x="499071" y="85204"/>
                  </a:lnTo>
                  <a:lnTo>
                    <a:pt x="503428" y="72313"/>
                  </a:lnTo>
                  <a:lnTo>
                    <a:pt x="507492" y="85204"/>
                  </a:lnTo>
                  <a:lnTo>
                    <a:pt x="507492" y="53975"/>
                  </a:lnTo>
                  <a:lnTo>
                    <a:pt x="498525" y="53975"/>
                  </a:lnTo>
                  <a:lnTo>
                    <a:pt x="481190" y="101625"/>
                  </a:lnTo>
                  <a:lnTo>
                    <a:pt x="465797" y="76441"/>
                  </a:lnTo>
                  <a:lnTo>
                    <a:pt x="480060" y="53975"/>
                  </a:lnTo>
                  <a:lnTo>
                    <a:pt x="466407" y="53975"/>
                  </a:lnTo>
                  <a:lnTo>
                    <a:pt x="453377" y="76847"/>
                  </a:lnTo>
                  <a:lnTo>
                    <a:pt x="453377" y="53975"/>
                  </a:lnTo>
                  <a:lnTo>
                    <a:pt x="441490" y="53975"/>
                  </a:lnTo>
                  <a:lnTo>
                    <a:pt x="441490" y="102311"/>
                  </a:lnTo>
                  <a:lnTo>
                    <a:pt x="453377" y="102311"/>
                  </a:lnTo>
                  <a:lnTo>
                    <a:pt x="453377" y="76987"/>
                  </a:lnTo>
                  <a:lnTo>
                    <a:pt x="467639" y="102311"/>
                  </a:lnTo>
                  <a:lnTo>
                    <a:pt x="480949" y="102311"/>
                  </a:lnTo>
                  <a:lnTo>
                    <a:pt x="481622" y="102311"/>
                  </a:lnTo>
                  <a:lnTo>
                    <a:pt x="493369" y="102311"/>
                  </a:lnTo>
                  <a:lnTo>
                    <a:pt x="495744" y="95110"/>
                  </a:lnTo>
                  <a:lnTo>
                    <a:pt x="510628" y="95110"/>
                  </a:lnTo>
                  <a:lnTo>
                    <a:pt x="512864" y="102311"/>
                  </a:lnTo>
                  <a:lnTo>
                    <a:pt x="525272" y="102311"/>
                  </a:lnTo>
                  <a:close/>
                </a:path>
                <a:path w="1321434" h="102869">
                  <a:moveTo>
                    <a:pt x="541362" y="90093"/>
                  </a:moveTo>
                  <a:lnTo>
                    <a:pt x="529145" y="90093"/>
                  </a:lnTo>
                  <a:lnTo>
                    <a:pt x="529145" y="102311"/>
                  </a:lnTo>
                  <a:lnTo>
                    <a:pt x="541362" y="102311"/>
                  </a:lnTo>
                  <a:lnTo>
                    <a:pt x="541362" y="90093"/>
                  </a:lnTo>
                  <a:close/>
                </a:path>
                <a:path w="1321434" h="102869">
                  <a:moveTo>
                    <a:pt x="585762" y="64985"/>
                  </a:moveTo>
                  <a:lnTo>
                    <a:pt x="585609" y="64630"/>
                  </a:lnTo>
                  <a:lnTo>
                    <a:pt x="584212" y="61264"/>
                  </a:lnTo>
                  <a:lnTo>
                    <a:pt x="578015" y="55435"/>
                  </a:lnTo>
                  <a:lnTo>
                    <a:pt x="574065" y="53962"/>
                  </a:lnTo>
                  <a:lnTo>
                    <a:pt x="573874" y="53962"/>
                  </a:lnTo>
                  <a:lnTo>
                    <a:pt x="573874" y="68097"/>
                  </a:lnTo>
                  <a:lnTo>
                    <a:pt x="573874" y="70916"/>
                  </a:lnTo>
                  <a:lnTo>
                    <a:pt x="573405" y="72085"/>
                  </a:lnTo>
                  <a:lnTo>
                    <a:pt x="571436" y="73926"/>
                  </a:lnTo>
                  <a:lnTo>
                    <a:pt x="570217" y="74396"/>
                  </a:lnTo>
                  <a:lnTo>
                    <a:pt x="562000" y="74396"/>
                  </a:lnTo>
                  <a:lnTo>
                    <a:pt x="562000" y="64630"/>
                  </a:lnTo>
                  <a:lnTo>
                    <a:pt x="570217" y="64630"/>
                  </a:lnTo>
                  <a:lnTo>
                    <a:pt x="571436" y="65087"/>
                  </a:lnTo>
                  <a:lnTo>
                    <a:pt x="573405" y="66941"/>
                  </a:lnTo>
                  <a:lnTo>
                    <a:pt x="573874" y="68097"/>
                  </a:lnTo>
                  <a:lnTo>
                    <a:pt x="573874" y="53962"/>
                  </a:lnTo>
                  <a:lnTo>
                    <a:pt x="550113" y="53962"/>
                  </a:lnTo>
                  <a:lnTo>
                    <a:pt x="550113" y="102298"/>
                  </a:lnTo>
                  <a:lnTo>
                    <a:pt x="562000" y="102298"/>
                  </a:lnTo>
                  <a:lnTo>
                    <a:pt x="562000" y="85051"/>
                  </a:lnTo>
                  <a:lnTo>
                    <a:pt x="574065" y="85051"/>
                  </a:lnTo>
                  <a:lnTo>
                    <a:pt x="578015" y="83604"/>
                  </a:lnTo>
                  <a:lnTo>
                    <a:pt x="584212" y="77762"/>
                  </a:lnTo>
                  <a:lnTo>
                    <a:pt x="585609" y="74396"/>
                  </a:lnTo>
                  <a:lnTo>
                    <a:pt x="585762" y="74041"/>
                  </a:lnTo>
                  <a:lnTo>
                    <a:pt x="585762" y="64985"/>
                  </a:lnTo>
                  <a:close/>
                </a:path>
                <a:path w="1321434" h="102869">
                  <a:moveTo>
                    <a:pt x="643407" y="70243"/>
                  </a:moveTo>
                  <a:lnTo>
                    <a:pt x="642137" y="66725"/>
                  </a:lnTo>
                  <a:lnTo>
                    <a:pt x="641692" y="65506"/>
                  </a:lnTo>
                  <a:lnTo>
                    <a:pt x="634809" y="58712"/>
                  </a:lnTo>
                  <a:lnTo>
                    <a:pt x="631520" y="57531"/>
                  </a:lnTo>
                  <a:lnTo>
                    <a:pt x="631520" y="73317"/>
                  </a:lnTo>
                  <a:lnTo>
                    <a:pt x="631520" y="80200"/>
                  </a:lnTo>
                  <a:lnTo>
                    <a:pt x="630834" y="82651"/>
                  </a:lnTo>
                  <a:lnTo>
                    <a:pt x="628091" y="85763"/>
                  </a:lnTo>
                  <a:lnTo>
                    <a:pt x="625830" y="86715"/>
                  </a:lnTo>
                  <a:lnTo>
                    <a:pt x="622706" y="87020"/>
                  </a:lnTo>
                  <a:lnTo>
                    <a:pt x="622706" y="66725"/>
                  </a:lnTo>
                  <a:lnTo>
                    <a:pt x="625868" y="66967"/>
                  </a:lnTo>
                  <a:lnTo>
                    <a:pt x="628142" y="67818"/>
                  </a:lnTo>
                  <a:lnTo>
                    <a:pt x="630859" y="70815"/>
                  </a:lnTo>
                  <a:lnTo>
                    <a:pt x="631520" y="73317"/>
                  </a:lnTo>
                  <a:lnTo>
                    <a:pt x="631520" y="57531"/>
                  </a:lnTo>
                  <a:lnTo>
                    <a:pt x="629691" y="56870"/>
                  </a:lnTo>
                  <a:lnTo>
                    <a:pt x="622909" y="56553"/>
                  </a:lnTo>
                  <a:lnTo>
                    <a:pt x="622909" y="51523"/>
                  </a:lnTo>
                  <a:lnTo>
                    <a:pt x="611238" y="51523"/>
                  </a:lnTo>
                  <a:lnTo>
                    <a:pt x="611238" y="66725"/>
                  </a:lnTo>
                  <a:lnTo>
                    <a:pt x="611238" y="87020"/>
                  </a:lnTo>
                  <a:lnTo>
                    <a:pt x="602411" y="80200"/>
                  </a:lnTo>
                  <a:lnTo>
                    <a:pt x="602411" y="73317"/>
                  </a:lnTo>
                  <a:lnTo>
                    <a:pt x="603084" y="70815"/>
                  </a:lnTo>
                  <a:lnTo>
                    <a:pt x="605802" y="67818"/>
                  </a:lnTo>
                  <a:lnTo>
                    <a:pt x="608050" y="66967"/>
                  </a:lnTo>
                  <a:lnTo>
                    <a:pt x="611238" y="66725"/>
                  </a:lnTo>
                  <a:lnTo>
                    <a:pt x="611238" y="51523"/>
                  </a:lnTo>
                  <a:lnTo>
                    <a:pt x="611022" y="51523"/>
                  </a:lnTo>
                  <a:lnTo>
                    <a:pt x="611022" y="56553"/>
                  </a:lnTo>
                  <a:lnTo>
                    <a:pt x="604240" y="56870"/>
                  </a:lnTo>
                  <a:lnTo>
                    <a:pt x="599122" y="58712"/>
                  </a:lnTo>
                  <a:lnTo>
                    <a:pt x="595693" y="62115"/>
                  </a:lnTo>
                  <a:lnTo>
                    <a:pt x="592239" y="65506"/>
                  </a:lnTo>
                  <a:lnTo>
                    <a:pt x="590524" y="70243"/>
                  </a:lnTo>
                  <a:lnTo>
                    <a:pt x="590524" y="76314"/>
                  </a:lnTo>
                  <a:lnTo>
                    <a:pt x="591807" y="85039"/>
                  </a:lnTo>
                  <a:lnTo>
                    <a:pt x="595642" y="91376"/>
                  </a:lnTo>
                  <a:lnTo>
                    <a:pt x="602056" y="95351"/>
                  </a:lnTo>
                  <a:lnTo>
                    <a:pt x="611022" y="96939"/>
                  </a:lnTo>
                  <a:lnTo>
                    <a:pt x="611022" y="102704"/>
                  </a:lnTo>
                  <a:lnTo>
                    <a:pt x="622909" y="102704"/>
                  </a:lnTo>
                  <a:lnTo>
                    <a:pt x="622909" y="96939"/>
                  </a:lnTo>
                  <a:lnTo>
                    <a:pt x="631875" y="95351"/>
                  </a:lnTo>
                  <a:lnTo>
                    <a:pt x="638276" y="91376"/>
                  </a:lnTo>
                  <a:lnTo>
                    <a:pt x="640918" y="87020"/>
                  </a:lnTo>
                  <a:lnTo>
                    <a:pt x="642124" y="85039"/>
                  </a:lnTo>
                  <a:lnTo>
                    <a:pt x="643407" y="76314"/>
                  </a:lnTo>
                  <a:lnTo>
                    <a:pt x="643407" y="70243"/>
                  </a:lnTo>
                  <a:close/>
                </a:path>
                <a:path w="1321434" h="102869">
                  <a:moveTo>
                    <a:pt x="1321015" y="0"/>
                  </a:moveTo>
                  <a:lnTo>
                    <a:pt x="0" y="0"/>
                  </a:lnTo>
                  <a:lnTo>
                    <a:pt x="0" y="5867"/>
                  </a:lnTo>
                  <a:lnTo>
                    <a:pt x="1321015" y="5867"/>
                  </a:lnTo>
                  <a:lnTo>
                    <a:pt x="1321015" y="0"/>
                  </a:lnTo>
                  <a:close/>
                </a:path>
              </a:pathLst>
            </a:custGeom>
            <a:solidFill>
              <a:srgbClr val="11141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1939823" y="2382351"/>
            <a:ext cx="7268311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18181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Мина</a:t>
            </a:r>
            <a:r>
              <a:rPr lang="ru-RU" sz="2800" dirty="0">
                <a:solidFill>
                  <a:srgbClr val="181818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– это </a:t>
            </a:r>
            <a:r>
              <a:rPr lang="ru-RU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боеприпас, предназначенный</a:t>
            </a:r>
          </a:p>
          <a:p>
            <a:pPr algn="ctr"/>
            <a:r>
              <a:rPr lang="ru-RU" sz="2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для поражения живой силы и техники противника, а также для разрушения дорог и различных зданий, сооружений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t>3</a:t>
            </a:fld>
            <a:endParaRPr lang="ru-RU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824115" y="655798"/>
            <a:ext cx="556895" cy="642620"/>
            <a:chOff x="6824115" y="655798"/>
            <a:chExt cx="556895" cy="642620"/>
          </a:xfrm>
        </p:grpSpPr>
        <p:pic>
          <p:nvPicPr>
            <p:cNvPr id="3" name="object 3"/>
            <p:cNvPicPr/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24115" y="947837"/>
              <a:ext cx="163918" cy="237375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6824119" y="721767"/>
              <a:ext cx="164465" cy="284480"/>
            </a:xfrm>
            <a:custGeom>
              <a:avLst/>
              <a:gdLst/>
              <a:ahLst/>
              <a:cxnLst/>
              <a:rect l="l" t="t" r="r" b="b"/>
              <a:pathLst>
                <a:path w="164465" h="284480">
                  <a:moveTo>
                    <a:pt x="163918" y="0"/>
                  </a:moveTo>
                  <a:lnTo>
                    <a:pt x="0" y="94640"/>
                  </a:lnTo>
                  <a:lnTo>
                    <a:pt x="0" y="283908"/>
                  </a:lnTo>
                  <a:lnTo>
                    <a:pt x="15331" y="275056"/>
                  </a:lnTo>
                  <a:lnTo>
                    <a:pt x="5118" y="275056"/>
                  </a:lnTo>
                  <a:lnTo>
                    <a:pt x="5118" y="97574"/>
                  </a:lnTo>
                  <a:lnTo>
                    <a:pt x="158800" y="8851"/>
                  </a:lnTo>
                  <a:lnTo>
                    <a:pt x="163918" y="8851"/>
                  </a:lnTo>
                  <a:lnTo>
                    <a:pt x="163918" y="0"/>
                  </a:lnTo>
                  <a:close/>
                </a:path>
                <a:path w="164465" h="284480">
                  <a:moveTo>
                    <a:pt x="163918" y="8851"/>
                  </a:moveTo>
                  <a:lnTo>
                    <a:pt x="158800" y="8851"/>
                  </a:lnTo>
                  <a:lnTo>
                    <a:pt x="158800" y="186308"/>
                  </a:lnTo>
                  <a:lnTo>
                    <a:pt x="5118" y="275056"/>
                  </a:lnTo>
                  <a:lnTo>
                    <a:pt x="15331" y="275056"/>
                  </a:lnTo>
                  <a:lnTo>
                    <a:pt x="163918" y="189268"/>
                  </a:lnTo>
                  <a:lnTo>
                    <a:pt x="163918" y="8851"/>
                  </a:lnTo>
                  <a:close/>
                </a:path>
              </a:pathLst>
            </a:custGeom>
            <a:solidFill>
              <a:srgbClr val="81868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938408" y="1061416"/>
              <a:ext cx="246316" cy="236842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19897" y="655798"/>
              <a:ext cx="360613" cy="350391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22465" y="952271"/>
              <a:ext cx="141224" cy="163067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7216604" y="948375"/>
              <a:ext cx="164465" cy="284480"/>
            </a:xfrm>
            <a:custGeom>
              <a:avLst/>
              <a:gdLst/>
              <a:ahLst/>
              <a:cxnLst/>
              <a:rect l="l" t="t" r="r" b="b"/>
              <a:pathLst>
                <a:path w="164465" h="284480">
                  <a:moveTo>
                    <a:pt x="163906" y="0"/>
                  </a:moveTo>
                  <a:lnTo>
                    <a:pt x="0" y="94627"/>
                  </a:lnTo>
                  <a:lnTo>
                    <a:pt x="0" y="283921"/>
                  </a:lnTo>
                  <a:lnTo>
                    <a:pt x="15328" y="275069"/>
                  </a:lnTo>
                  <a:lnTo>
                    <a:pt x="5118" y="275069"/>
                  </a:lnTo>
                  <a:lnTo>
                    <a:pt x="5118" y="97574"/>
                  </a:lnTo>
                  <a:lnTo>
                    <a:pt x="158800" y="8839"/>
                  </a:lnTo>
                  <a:lnTo>
                    <a:pt x="163906" y="8839"/>
                  </a:lnTo>
                  <a:lnTo>
                    <a:pt x="163906" y="0"/>
                  </a:lnTo>
                  <a:close/>
                </a:path>
                <a:path w="164465" h="284480">
                  <a:moveTo>
                    <a:pt x="163906" y="8839"/>
                  </a:moveTo>
                  <a:lnTo>
                    <a:pt x="158800" y="8839"/>
                  </a:lnTo>
                  <a:lnTo>
                    <a:pt x="158800" y="186321"/>
                  </a:lnTo>
                  <a:lnTo>
                    <a:pt x="5118" y="275069"/>
                  </a:lnTo>
                  <a:lnTo>
                    <a:pt x="15328" y="275069"/>
                  </a:lnTo>
                  <a:lnTo>
                    <a:pt x="163906" y="189268"/>
                  </a:lnTo>
                  <a:lnTo>
                    <a:pt x="163906" y="8839"/>
                  </a:lnTo>
                  <a:close/>
                </a:path>
              </a:pathLst>
            </a:custGeom>
            <a:solidFill>
              <a:srgbClr val="81868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40943" y="838695"/>
              <a:ext cx="141224" cy="163067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106475" y="838695"/>
              <a:ext cx="75691" cy="163067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22465" y="990168"/>
              <a:ext cx="141224" cy="125171"/>
            </a:xfrm>
            <a:prstGeom prst="rect">
              <a:avLst/>
            </a:prstGeom>
          </p:spPr>
        </p:pic>
      </p:grpSp>
      <p:pic>
        <p:nvPicPr>
          <p:cNvPr id="12" name="object 12"/>
          <p:cNvPicPr/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10309" y="715558"/>
            <a:ext cx="1223518" cy="536481"/>
          </a:xfrm>
          <a:prstGeom prst="rect">
            <a:avLst/>
          </a:prstGeom>
        </p:spPr>
      </p:pic>
      <p:sp>
        <p:nvSpPr>
          <p:cNvPr id="15" name="object 15"/>
          <p:cNvSpPr/>
          <p:nvPr/>
        </p:nvSpPr>
        <p:spPr>
          <a:xfrm>
            <a:off x="9709326" y="1912151"/>
            <a:ext cx="982980" cy="982980"/>
          </a:xfrm>
          <a:custGeom>
            <a:avLst/>
            <a:gdLst/>
            <a:ahLst/>
            <a:cxnLst/>
            <a:rect l="l" t="t" r="r" b="b"/>
            <a:pathLst>
              <a:path w="982979" h="982980">
                <a:moveTo>
                  <a:pt x="0" y="982676"/>
                </a:moveTo>
                <a:lnTo>
                  <a:pt x="982676" y="0"/>
                </a:lnTo>
              </a:path>
            </a:pathLst>
          </a:custGeom>
          <a:ln w="63500">
            <a:solidFill>
              <a:srgbClr val="347BB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8660884" y="98026"/>
            <a:ext cx="1748789" cy="1748789"/>
          </a:xfrm>
          <a:custGeom>
            <a:avLst/>
            <a:gdLst/>
            <a:ahLst/>
            <a:cxnLst/>
            <a:rect l="l" t="t" r="r" b="b"/>
            <a:pathLst>
              <a:path w="1748790" h="1748789">
                <a:moveTo>
                  <a:pt x="0" y="1748358"/>
                </a:moveTo>
                <a:lnTo>
                  <a:pt x="1748358" y="0"/>
                </a:lnTo>
              </a:path>
            </a:pathLst>
          </a:custGeom>
          <a:ln w="63500">
            <a:solidFill>
              <a:srgbClr val="347BB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9185104" y="863707"/>
            <a:ext cx="1507490" cy="1507490"/>
          </a:xfrm>
          <a:custGeom>
            <a:avLst/>
            <a:gdLst/>
            <a:ahLst/>
            <a:cxnLst/>
            <a:rect l="l" t="t" r="r" b="b"/>
            <a:pathLst>
              <a:path w="1507490" h="1507489">
                <a:moveTo>
                  <a:pt x="0" y="1506898"/>
                </a:moveTo>
                <a:lnTo>
                  <a:pt x="1506898" y="0"/>
                </a:lnTo>
              </a:path>
            </a:pathLst>
          </a:custGeom>
          <a:ln w="63500">
            <a:solidFill>
              <a:srgbClr val="347BB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9534585" y="1562670"/>
            <a:ext cx="1157605" cy="1157605"/>
          </a:xfrm>
          <a:custGeom>
            <a:avLst/>
            <a:gdLst/>
            <a:ahLst/>
            <a:cxnLst/>
            <a:rect l="l" t="t" r="r" b="b"/>
            <a:pathLst>
              <a:path w="1157604" h="1157605">
                <a:moveTo>
                  <a:pt x="0" y="1157416"/>
                </a:moveTo>
                <a:lnTo>
                  <a:pt x="1157416" y="0"/>
                </a:lnTo>
              </a:path>
            </a:pathLst>
          </a:custGeom>
          <a:ln w="63500">
            <a:solidFill>
              <a:srgbClr val="347BB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8486142" y="0"/>
            <a:ext cx="1671955" cy="1671955"/>
          </a:xfrm>
          <a:custGeom>
            <a:avLst/>
            <a:gdLst/>
            <a:ahLst/>
            <a:cxnLst/>
            <a:rect l="l" t="t" r="r" b="b"/>
            <a:pathLst>
              <a:path w="1671954" h="1671955">
                <a:moveTo>
                  <a:pt x="0" y="1671643"/>
                </a:moveTo>
                <a:lnTo>
                  <a:pt x="1671643" y="0"/>
                </a:lnTo>
              </a:path>
            </a:pathLst>
          </a:custGeom>
          <a:ln w="63500">
            <a:solidFill>
              <a:srgbClr val="347BB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9010364" y="514226"/>
            <a:ext cx="1682114" cy="1682114"/>
          </a:xfrm>
          <a:custGeom>
            <a:avLst/>
            <a:gdLst/>
            <a:ahLst/>
            <a:cxnLst/>
            <a:rect l="l" t="t" r="r" b="b"/>
            <a:pathLst>
              <a:path w="1682115" h="1682114">
                <a:moveTo>
                  <a:pt x="0" y="1681639"/>
                </a:moveTo>
                <a:lnTo>
                  <a:pt x="1681639" y="0"/>
                </a:lnTo>
              </a:path>
            </a:pathLst>
          </a:custGeom>
          <a:ln w="63500">
            <a:solidFill>
              <a:srgbClr val="347BB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9359845" y="1213189"/>
            <a:ext cx="1332230" cy="1332230"/>
          </a:xfrm>
          <a:custGeom>
            <a:avLst/>
            <a:gdLst/>
            <a:ahLst/>
            <a:cxnLst/>
            <a:rect l="l" t="t" r="r" b="b"/>
            <a:pathLst>
              <a:path w="1332229" h="1332230">
                <a:moveTo>
                  <a:pt x="0" y="1332157"/>
                </a:moveTo>
                <a:lnTo>
                  <a:pt x="1332157" y="0"/>
                </a:lnTo>
              </a:path>
            </a:pathLst>
          </a:custGeom>
          <a:ln w="63500">
            <a:solidFill>
              <a:srgbClr val="347BB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8835623" y="272766"/>
            <a:ext cx="1748789" cy="1748789"/>
          </a:xfrm>
          <a:custGeom>
            <a:avLst/>
            <a:gdLst/>
            <a:ahLst/>
            <a:cxnLst/>
            <a:rect l="l" t="t" r="r" b="b"/>
            <a:pathLst>
              <a:path w="1748790" h="1748789">
                <a:moveTo>
                  <a:pt x="0" y="1748358"/>
                </a:moveTo>
                <a:lnTo>
                  <a:pt x="1748358" y="0"/>
                </a:lnTo>
              </a:path>
            </a:pathLst>
          </a:custGeom>
          <a:ln w="63500">
            <a:solidFill>
              <a:srgbClr val="347BB4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5" name="object 25"/>
          <p:cNvSpPr/>
          <p:nvPr/>
        </p:nvSpPr>
        <p:spPr>
          <a:xfrm>
            <a:off x="9176265" y="26920"/>
            <a:ext cx="902969" cy="902969"/>
          </a:xfrm>
          <a:custGeom>
            <a:avLst/>
            <a:gdLst/>
            <a:ahLst/>
            <a:cxnLst/>
            <a:rect l="l" t="t" r="r" b="b"/>
            <a:pathLst>
              <a:path w="902970" h="902969">
                <a:moveTo>
                  <a:pt x="451484" y="0"/>
                </a:moveTo>
                <a:lnTo>
                  <a:pt x="0" y="451484"/>
                </a:lnTo>
                <a:lnTo>
                  <a:pt x="451484" y="902969"/>
                </a:lnTo>
                <a:lnTo>
                  <a:pt x="902957" y="451484"/>
                </a:lnTo>
                <a:lnTo>
                  <a:pt x="451484" y="0"/>
                </a:lnTo>
                <a:close/>
              </a:path>
            </a:pathLst>
          </a:custGeom>
          <a:solidFill>
            <a:srgbClr val="F15B6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9176265" y="26920"/>
            <a:ext cx="902969" cy="902969"/>
          </a:xfrm>
          <a:custGeom>
            <a:avLst/>
            <a:gdLst/>
            <a:ahLst/>
            <a:cxnLst/>
            <a:rect l="l" t="t" r="r" b="b"/>
            <a:pathLst>
              <a:path w="902970" h="902969">
                <a:moveTo>
                  <a:pt x="0" y="451484"/>
                </a:moveTo>
                <a:lnTo>
                  <a:pt x="451484" y="902969"/>
                </a:lnTo>
                <a:lnTo>
                  <a:pt x="902957" y="451484"/>
                </a:lnTo>
                <a:lnTo>
                  <a:pt x="451484" y="0"/>
                </a:lnTo>
                <a:lnTo>
                  <a:pt x="0" y="451484"/>
                </a:lnTo>
                <a:close/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0" y="1239998"/>
            <a:ext cx="964565" cy="1364615"/>
          </a:xfrm>
          <a:custGeom>
            <a:avLst/>
            <a:gdLst/>
            <a:ahLst/>
            <a:cxnLst/>
            <a:rect l="l" t="t" r="r" b="b"/>
            <a:pathLst>
              <a:path w="964565" h="1364614">
                <a:moveTo>
                  <a:pt x="281851" y="0"/>
                </a:moveTo>
                <a:lnTo>
                  <a:pt x="0" y="281851"/>
                </a:lnTo>
                <a:lnTo>
                  <a:pt x="0" y="1161440"/>
                </a:lnTo>
                <a:lnTo>
                  <a:pt x="281851" y="1364233"/>
                </a:lnTo>
                <a:lnTo>
                  <a:pt x="963955" y="682129"/>
                </a:lnTo>
                <a:lnTo>
                  <a:pt x="281851" y="0"/>
                </a:lnTo>
                <a:close/>
              </a:path>
            </a:pathLst>
          </a:custGeom>
          <a:solidFill>
            <a:srgbClr val="367C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0" y="1220796"/>
            <a:ext cx="983615" cy="1402715"/>
          </a:xfrm>
          <a:custGeom>
            <a:avLst/>
            <a:gdLst/>
            <a:ahLst/>
            <a:cxnLst/>
            <a:rect l="l" t="t" r="r" b="b"/>
            <a:pathLst>
              <a:path w="983615" h="1402714">
                <a:moveTo>
                  <a:pt x="281863" y="0"/>
                </a:moveTo>
                <a:lnTo>
                  <a:pt x="0" y="281851"/>
                </a:lnTo>
                <a:lnTo>
                  <a:pt x="0" y="320281"/>
                </a:lnTo>
                <a:lnTo>
                  <a:pt x="281863" y="38417"/>
                </a:lnTo>
                <a:lnTo>
                  <a:pt x="944753" y="701332"/>
                </a:lnTo>
                <a:lnTo>
                  <a:pt x="281863" y="1364221"/>
                </a:lnTo>
                <a:lnTo>
                  <a:pt x="0" y="1082357"/>
                </a:lnTo>
                <a:lnTo>
                  <a:pt x="0" y="1120774"/>
                </a:lnTo>
                <a:lnTo>
                  <a:pt x="281863" y="1402638"/>
                </a:lnTo>
                <a:lnTo>
                  <a:pt x="983183" y="701332"/>
                </a:lnTo>
                <a:lnTo>
                  <a:pt x="28186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0" y="2069762"/>
            <a:ext cx="589915" cy="1179830"/>
          </a:xfrm>
          <a:custGeom>
            <a:avLst/>
            <a:gdLst/>
            <a:ahLst/>
            <a:cxnLst/>
            <a:rect l="l" t="t" r="r" b="b"/>
            <a:pathLst>
              <a:path w="589915" h="1179830">
                <a:moveTo>
                  <a:pt x="0" y="0"/>
                </a:moveTo>
                <a:lnTo>
                  <a:pt x="0" y="1179512"/>
                </a:lnTo>
                <a:lnTo>
                  <a:pt x="589762" y="589762"/>
                </a:lnTo>
                <a:lnTo>
                  <a:pt x="0" y="0"/>
                </a:lnTo>
                <a:close/>
              </a:path>
            </a:pathLst>
          </a:custGeom>
          <a:solidFill>
            <a:srgbClr val="F15B6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0" y="2050549"/>
            <a:ext cx="609600" cy="1218565"/>
          </a:xfrm>
          <a:custGeom>
            <a:avLst/>
            <a:gdLst/>
            <a:ahLst/>
            <a:cxnLst/>
            <a:rect l="l" t="t" r="r" b="b"/>
            <a:pathLst>
              <a:path w="609600" h="1218564">
                <a:moveTo>
                  <a:pt x="0" y="0"/>
                </a:moveTo>
                <a:lnTo>
                  <a:pt x="0" y="38430"/>
                </a:lnTo>
                <a:lnTo>
                  <a:pt x="570534" y="608977"/>
                </a:lnTo>
                <a:lnTo>
                  <a:pt x="0" y="1179512"/>
                </a:lnTo>
                <a:lnTo>
                  <a:pt x="0" y="1217955"/>
                </a:lnTo>
                <a:lnTo>
                  <a:pt x="608977" y="608977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250272" y="214944"/>
            <a:ext cx="4421505" cy="7165340"/>
          </a:xfrm>
          <a:custGeom>
            <a:avLst/>
            <a:gdLst/>
            <a:ahLst/>
            <a:cxnLst/>
            <a:rect l="l" t="t" r="r" b="b"/>
            <a:pathLst>
              <a:path w="4421505" h="7165340">
                <a:moveTo>
                  <a:pt x="54356" y="0"/>
                </a:moveTo>
                <a:lnTo>
                  <a:pt x="0" y="0"/>
                </a:lnTo>
                <a:lnTo>
                  <a:pt x="0" y="6691985"/>
                </a:lnTo>
                <a:lnTo>
                  <a:pt x="473087" y="7165060"/>
                </a:lnTo>
                <a:lnTo>
                  <a:pt x="4421022" y="7165060"/>
                </a:lnTo>
                <a:lnTo>
                  <a:pt x="4421022" y="7110704"/>
                </a:lnTo>
                <a:lnTo>
                  <a:pt x="495592" y="7110704"/>
                </a:lnTo>
                <a:lnTo>
                  <a:pt x="54356" y="6669455"/>
                </a:lnTo>
                <a:lnTo>
                  <a:pt x="54356" y="0"/>
                </a:lnTo>
                <a:close/>
              </a:path>
            </a:pathLst>
          </a:custGeom>
          <a:solidFill>
            <a:srgbClr val="367C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366337" y="459527"/>
            <a:ext cx="3947795" cy="6807200"/>
          </a:xfrm>
          <a:custGeom>
            <a:avLst/>
            <a:gdLst/>
            <a:ahLst/>
            <a:cxnLst/>
            <a:rect l="l" t="t" r="r" b="b"/>
            <a:pathLst>
              <a:path w="3947795" h="6807200">
                <a:moveTo>
                  <a:pt x="40767" y="0"/>
                </a:moveTo>
                <a:lnTo>
                  <a:pt x="0" y="0"/>
                </a:lnTo>
                <a:lnTo>
                  <a:pt x="0" y="6392532"/>
                </a:lnTo>
                <a:lnTo>
                  <a:pt x="414375" y="6806920"/>
                </a:lnTo>
                <a:lnTo>
                  <a:pt x="3947680" y="6806920"/>
                </a:lnTo>
                <a:lnTo>
                  <a:pt x="3947680" y="6766153"/>
                </a:lnTo>
                <a:lnTo>
                  <a:pt x="431253" y="6766153"/>
                </a:lnTo>
                <a:lnTo>
                  <a:pt x="40767" y="6375654"/>
                </a:lnTo>
                <a:lnTo>
                  <a:pt x="40767" y="0"/>
                </a:lnTo>
                <a:close/>
              </a:path>
            </a:pathLst>
          </a:custGeom>
          <a:solidFill>
            <a:srgbClr val="F15B6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t>30</a:t>
            </a:fld>
            <a:endParaRPr lang="ru-RU"/>
          </a:p>
        </p:txBody>
      </p:sp>
      <p:pic>
        <p:nvPicPr>
          <p:cNvPr id="14" name="Изображение 13" descr="5226449169273708764 (4)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0880" y="2500630"/>
            <a:ext cx="8565515" cy="3861435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824115" y="655798"/>
            <a:ext cx="556895" cy="642620"/>
            <a:chOff x="6824115" y="655798"/>
            <a:chExt cx="556895" cy="642620"/>
          </a:xfrm>
        </p:grpSpPr>
        <p:pic>
          <p:nvPicPr>
            <p:cNvPr id="3" name="object 3"/>
            <p:cNvPicPr/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24115" y="947837"/>
              <a:ext cx="163918" cy="237375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6824119" y="721767"/>
              <a:ext cx="164465" cy="284480"/>
            </a:xfrm>
            <a:custGeom>
              <a:avLst/>
              <a:gdLst/>
              <a:ahLst/>
              <a:cxnLst/>
              <a:rect l="l" t="t" r="r" b="b"/>
              <a:pathLst>
                <a:path w="164465" h="284480">
                  <a:moveTo>
                    <a:pt x="163918" y="0"/>
                  </a:moveTo>
                  <a:lnTo>
                    <a:pt x="0" y="94640"/>
                  </a:lnTo>
                  <a:lnTo>
                    <a:pt x="0" y="283908"/>
                  </a:lnTo>
                  <a:lnTo>
                    <a:pt x="15331" y="275056"/>
                  </a:lnTo>
                  <a:lnTo>
                    <a:pt x="5118" y="275056"/>
                  </a:lnTo>
                  <a:lnTo>
                    <a:pt x="5118" y="97574"/>
                  </a:lnTo>
                  <a:lnTo>
                    <a:pt x="158800" y="8851"/>
                  </a:lnTo>
                  <a:lnTo>
                    <a:pt x="163918" y="8851"/>
                  </a:lnTo>
                  <a:lnTo>
                    <a:pt x="163918" y="0"/>
                  </a:lnTo>
                  <a:close/>
                </a:path>
                <a:path w="164465" h="284480">
                  <a:moveTo>
                    <a:pt x="163918" y="8851"/>
                  </a:moveTo>
                  <a:lnTo>
                    <a:pt x="158800" y="8851"/>
                  </a:lnTo>
                  <a:lnTo>
                    <a:pt x="158800" y="186308"/>
                  </a:lnTo>
                  <a:lnTo>
                    <a:pt x="5118" y="275056"/>
                  </a:lnTo>
                  <a:lnTo>
                    <a:pt x="15331" y="275056"/>
                  </a:lnTo>
                  <a:lnTo>
                    <a:pt x="163918" y="189268"/>
                  </a:lnTo>
                  <a:lnTo>
                    <a:pt x="163918" y="8851"/>
                  </a:lnTo>
                  <a:close/>
                </a:path>
              </a:pathLst>
            </a:custGeom>
            <a:solidFill>
              <a:srgbClr val="81868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938408" y="1061416"/>
              <a:ext cx="246316" cy="236842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19897" y="655798"/>
              <a:ext cx="360613" cy="350391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22465" y="952271"/>
              <a:ext cx="141224" cy="163067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7216604" y="948375"/>
              <a:ext cx="164465" cy="284480"/>
            </a:xfrm>
            <a:custGeom>
              <a:avLst/>
              <a:gdLst/>
              <a:ahLst/>
              <a:cxnLst/>
              <a:rect l="l" t="t" r="r" b="b"/>
              <a:pathLst>
                <a:path w="164465" h="284480">
                  <a:moveTo>
                    <a:pt x="163906" y="0"/>
                  </a:moveTo>
                  <a:lnTo>
                    <a:pt x="0" y="94627"/>
                  </a:lnTo>
                  <a:lnTo>
                    <a:pt x="0" y="283921"/>
                  </a:lnTo>
                  <a:lnTo>
                    <a:pt x="15328" y="275069"/>
                  </a:lnTo>
                  <a:lnTo>
                    <a:pt x="5118" y="275069"/>
                  </a:lnTo>
                  <a:lnTo>
                    <a:pt x="5118" y="97574"/>
                  </a:lnTo>
                  <a:lnTo>
                    <a:pt x="158800" y="8839"/>
                  </a:lnTo>
                  <a:lnTo>
                    <a:pt x="163906" y="8839"/>
                  </a:lnTo>
                  <a:lnTo>
                    <a:pt x="163906" y="0"/>
                  </a:lnTo>
                  <a:close/>
                </a:path>
                <a:path w="164465" h="284480">
                  <a:moveTo>
                    <a:pt x="163906" y="8839"/>
                  </a:moveTo>
                  <a:lnTo>
                    <a:pt x="158800" y="8839"/>
                  </a:lnTo>
                  <a:lnTo>
                    <a:pt x="158800" y="186321"/>
                  </a:lnTo>
                  <a:lnTo>
                    <a:pt x="5118" y="275069"/>
                  </a:lnTo>
                  <a:lnTo>
                    <a:pt x="15328" y="275069"/>
                  </a:lnTo>
                  <a:lnTo>
                    <a:pt x="163906" y="189268"/>
                  </a:lnTo>
                  <a:lnTo>
                    <a:pt x="163906" y="8839"/>
                  </a:lnTo>
                  <a:close/>
                </a:path>
              </a:pathLst>
            </a:custGeom>
            <a:solidFill>
              <a:srgbClr val="81868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40943" y="838695"/>
              <a:ext cx="141224" cy="163067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106475" y="838695"/>
              <a:ext cx="75691" cy="163067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22465" y="990168"/>
              <a:ext cx="141224" cy="125171"/>
            </a:xfrm>
            <a:prstGeom prst="rect">
              <a:avLst/>
            </a:prstGeom>
          </p:spPr>
        </p:pic>
      </p:grpSp>
      <p:pic>
        <p:nvPicPr>
          <p:cNvPr id="12" name="object 12"/>
          <p:cNvPicPr/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10309" y="715558"/>
            <a:ext cx="1223518" cy="536481"/>
          </a:xfrm>
          <a:prstGeom prst="rect">
            <a:avLst/>
          </a:prstGeom>
        </p:spPr>
      </p:pic>
      <p:sp>
        <p:nvSpPr>
          <p:cNvPr id="15" name="object 15"/>
          <p:cNvSpPr/>
          <p:nvPr/>
        </p:nvSpPr>
        <p:spPr>
          <a:xfrm>
            <a:off x="9709326" y="1912151"/>
            <a:ext cx="982980" cy="982980"/>
          </a:xfrm>
          <a:custGeom>
            <a:avLst/>
            <a:gdLst/>
            <a:ahLst/>
            <a:cxnLst/>
            <a:rect l="l" t="t" r="r" b="b"/>
            <a:pathLst>
              <a:path w="982979" h="982980">
                <a:moveTo>
                  <a:pt x="0" y="982676"/>
                </a:moveTo>
                <a:lnTo>
                  <a:pt x="982676" y="0"/>
                </a:lnTo>
              </a:path>
            </a:pathLst>
          </a:custGeom>
          <a:ln w="63500">
            <a:solidFill>
              <a:srgbClr val="347BB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8660884" y="98026"/>
            <a:ext cx="1748789" cy="1748789"/>
          </a:xfrm>
          <a:custGeom>
            <a:avLst/>
            <a:gdLst/>
            <a:ahLst/>
            <a:cxnLst/>
            <a:rect l="l" t="t" r="r" b="b"/>
            <a:pathLst>
              <a:path w="1748790" h="1748789">
                <a:moveTo>
                  <a:pt x="0" y="1748358"/>
                </a:moveTo>
                <a:lnTo>
                  <a:pt x="1748358" y="0"/>
                </a:lnTo>
              </a:path>
            </a:pathLst>
          </a:custGeom>
          <a:ln w="63500">
            <a:solidFill>
              <a:srgbClr val="347BB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9185104" y="863707"/>
            <a:ext cx="1507490" cy="1507490"/>
          </a:xfrm>
          <a:custGeom>
            <a:avLst/>
            <a:gdLst/>
            <a:ahLst/>
            <a:cxnLst/>
            <a:rect l="l" t="t" r="r" b="b"/>
            <a:pathLst>
              <a:path w="1507490" h="1507489">
                <a:moveTo>
                  <a:pt x="0" y="1506898"/>
                </a:moveTo>
                <a:lnTo>
                  <a:pt x="1506898" y="0"/>
                </a:lnTo>
              </a:path>
            </a:pathLst>
          </a:custGeom>
          <a:ln w="63500">
            <a:solidFill>
              <a:srgbClr val="347BB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9534585" y="1562670"/>
            <a:ext cx="1157605" cy="1157605"/>
          </a:xfrm>
          <a:custGeom>
            <a:avLst/>
            <a:gdLst/>
            <a:ahLst/>
            <a:cxnLst/>
            <a:rect l="l" t="t" r="r" b="b"/>
            <a:pathLst>
              <a:path w="1157604" h="1157605">
                <a:moveTo>
                  <a:pt x="0" y="1157416"/>
                </a:moveTo>
                <a:lnTo>
                  <a:pt x="1157416" y="0"/>
                </a:lnTo>
              </a:path>
            </a:pathLst>
          </a:custGeom>
          <a:ln w="63500">
            <a:solidFill>
              <a:srgbClr val="347BB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8486142" y="0"/>
            <a:ext cx="1671955" cy="1671955"/>
          </a:xfrm>
          <a:custGeom>
            <a:avLst/>
            <a:gdLst/>
            <a:ahLst/>
            <a:cxnLst/>
            <a:rect l="l" t="t" r="r" b="b"/>
            <a:pathLst>
              <a:path w="1671954" h="1671955">
                <a:moveTo>
                  <a:pt x="0" y="1671643"/>
                </a:moveTo>
                <a:lnTo>
                  <a:pt x="1671643" y="0"/>
                </a:lnTo>
              </a:path>
            </a:pathLst>
          </a:custGeom>
          <a:ln w="63500">
            <a:solidFill>
              <a:srgbClr val="347BB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9010364" y="514226"/>
            <a:ext cx="1682114" cy="1682114"/>
          </a:xfrm>
          <a:custGeom>
            <a:avLst/>
            <a:gdLst/>
            <a:ahLst/>
            <a:cxnLst/>
            <a:rect l="l" t="t" r="r" b="b"/>
            <a:pathLst>
              <a:path w="1682115" h="1682114">
                <a:moveTo>
                  <a:pt x="0" y="1681639"/>
                </a:moveTo>
                <a:lnTo>
                  <a:pt x="1681639" y="0"/>
                </a:lnTo>
              </a:path>
            </a:pathLst>
          </a:custGeom>
          <a:ln w="63500">
            <a:solidFill>
              <a:srgbClr val="347BB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9359845" y="1213189"/>
            <a:ext cx="1332230" cy="1332230"/>
          </a:xfrm>
          <a:custGeom>
            <a:avLst/>
            <a:gdLst/>
            <a:ahLst/>
            <a:cxnLst/>
            <a:rect l="l" t="t" r="r" b="b"/>
            <a:pathLst>
              <a:path w="1332229" h="1332230">
                <a:moveTo>
                  <a:pt x="0" y="1332157"/>
                </a:moveTo>
                <a:lnTo>
                  <a:pt x="1332157" y="0"/>
                </a:lnTo>
              </a:path>
            </a:pathLst>
          </a:custGeom>
          <a:ln w="63500">
            <a:solidFill>
              <a:srgbClr val="347BB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8835623" y="272766"/>
            <a:ext cx="1748789" cy="1748789"/>
          </a:xfrm>
          <a:custGeom>
            <a:avLst/>
            <a:gdLst/>
            <a:ahLst/>
            <a:cxnLst/>
            <a:rect l="l" t="t" r="r" b="b"/>
            <a:pathLst>
              <a:path w="1748790" h="1748789">
                <a:moveTo>
                  <a:pt x="0" y="1748358"/>
                </a:moveTo>
                <a:lnTo>
                  <a:pt x="1748358" y="0"/>
                </a:lnTo>
              </a:path>
            </a:pathLst>
          </a:custGeom>
          <a:ln w="63500">
            <a:solidFill>
              <a:srgbClr val="347BB4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5" name="object 25"/>
          <p:cNvSpPr/>
          <p:nvPr/>
        </p:nvSpPr>
        <p:spPr>
          <a:xfrm>
            <a:off x="9176265" y="26920"/>
            <a:ext cx="902969" cy="902969"/>
          </a:xfrm>
          <a:custGeom>
            <a:avLst/>
            <a:gdLst/>
            <a:ahLst/>
            <a:cxnLst/>
            <a:rect l="l" t="t" r="r" b="b"/>
            <a:pathLst>
              <a:path w="902970" h="902969">
                <a:moveTo>
                  <a:pt x="451484" y="0"/>
                </a:moveTo>
                <a:lnTo>
                  <a:pt x="0" y="451484"/>
                </a:lnTo>
                <a:lnTo>
                  <a:pt x="451484" y="902969"/>
                </a:lnTo>
                <a:lnTo>
                  <a:pt x="902957" y="451484"/>
                </a:lnTo>
                <a:lnTo>
                  <a:pt x="451484" y="0"/>
                </a:lnTo>
                <a:close/>
              </a:path>
            </a:pathLst>
          </a:custGeom>
          <a:solidFill>
            <a:srgbClr val="F15B6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9176265" y="26920"/>
            <a:ext cx="902969" cy="902969"/>
          </a:xfrm>
          <a:custGeom>
            <a:avLst/>
            <a:gdLst/>
            <a:ahLst/>
            <a:cxnLst/>
            <a:rect l="l" t="t" r="r" b="b"/>
            <a:pathLst>
              <a:path w="902970" h="902969">
                <a:moveTo>
                  <a:pt x="0" y="451484"/>
                </a:moveTo>
                <a:lnTo>
                  <a:pt x="451484" y="902969"/>
                </a:lnTo>
                <a:lnTo>
                  <a:pt x="902957" y="451484"/>
                </a:lnTo>
                <a:lnTo>
                  <a:pt x="451484" y="0"/>
                </a:lnTo>
                <a:lnTo>
                  <a:pt x="0" y="451484"/>
                </a:lnTo>
                <a:close/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0" y="1239998"/>
            <a:ext cx="964565" cy="1364615"/>
          </a:xfrm>
          <a:custGeom>
            <a:avLst/>
            <a:gdLst/>
            <a:ahLst/>
            <a:cxnLst/>
            <a:rect l="l" t="t" r="r" b="b"/>
            <a:pathLst>
              <a:path w="964565" h="1364614">
                <a:moveTo>
                  <a:pt x="281851" y="0"/>
                </a:moveTo>
                <a:lnTo>
                  <a:pt x="0" y="281851"/>
                </a:lnTo>
                <a:lnTo>
                  <a:pt x="0" y="1161440"/>
                </a:lnTo>
                <a:lnTo>
                  <a:pt x="281851" y="1364233"/>
                </a:lnTo>
                <a:lnTo>
                  <a:pt x="963955" y="682129"/>
                </a:lnTo>
                <a:lnTo>
                  <a:pt x="281851" y="0"/>
                </a:lnTo>
                <a:close/>
              </a:path>
            </a:pathLst>
          </a:custGeom>
          <a:solidFill>
            <a:srgbClr val="367C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0" y="1220796"/>
            <a:ext cx="983615" cy="1402715"/>
          </a:xfrm>
          <a:custGeom>
            <a:avLst/>
            <a:gdLst/>
            <a:ahLst/>
            <a:cxnLst/>
            <a:rect l="l" t="t" r="r" b="b"/>
            <a:pathLst>
              <a:path w="983615" h="1402714">
                <a:moveTo>
                  <a:pt x="281863" y="0"/>
                </a:moveTo>
                <a:lnTo>
                  <a:pt x="0" y="281851"/>
                </a:lnTo>
                <a:lnTo>
                  <a:pt x="0" y="320281"/>
                </a:lnTo>
                <a:lnTo>
                  <a:pt x="281863" y="38417"/>
                </a:lnTo>
                <a:lnTo>
                  <a:pt x="944753" y="701332"/>
                </a:lnTo>
                <a:lnTo>
                  <a:pt x="281863" y="1364221"/>
                </a:lnTo>
                <a:lnTo>
                  <a:pt x="0" y="1082357"/>
                </a:lnTo>
                <a:lnTo>
                  <a:pt x="0" y="1120774"/>
                </a:lnTo>
                <a:lnTo>
                  <a:pt x="281863" y="1402638"/>
                </a:lnTo>
                <a:lnTo>
                  <a:pt x="983183" y="701332"/>
                </a:lnTo>
                <a:lnTo>
                  <a:pt x="28186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0" y="2069762"/>
            <a:ext cx="589915" cy="1179830"/>
          </a:xfrm>
          <a:custGeom>
            <a:avLst/>
            <a:gdLst/>
            <a:ahLst/>
            <a:cxnLst/>
            <a:rect l="l" t="t" r="r" b="b"/>
            <a:pathLst>
              <a:path w="589915" h="1179830">
                <a:moveTo>
                  <a:pt x="0" y="0"/>
                </a:moveTo>
                <a:lnTo>
                  <a:pt x="0" y="1179512"/>
                </a:lnTo>
                <a:lnTo>
                  <a:pt x="589762" y="589762"/>
                </a:lnTo>
                <a:lnTo>
                  <a:pt x="0" y="0"/>
                </a:lnTo>
                <a:close/>
              </a:path>
            </a:pathLst>
          </a:custGeom>
          <a:solidFill>
            <a:srgbClr val="F15B6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0" y="2050549"/>
            <a:ext cx="609600" cy="1218565"/>
          </a:xfrm>
          <a:custGeom>
            <a:avLst/>
            <a:gdLst/>
            <a:ahLst/>
            <a:cxnLst/>
            <a:rect l="l" t="t" r="r" b="b"/>
            <a:pathLst>
              <a:path w="609600" h="1218564">
                <a:moveTo>
                  <a:pt x="0" y="0"/>
                </a:moveTo>
                <a:lnTo>
                  <a:pt x="0" y="38430"/>
                </a:lnTo>
                <a:lnTo>
                  <a:pt x="570534" y="608977"/>
                </a:lnTo>
                <a:lnTo>
                  <a:pt x="0" y="1179512"/>
                </a:lnTo>
                <a:lnTo>
                  <a:pt x="0" y="1217955"/>
                </a:lnTo>
                <a:lnTo>
                  <a:pt x="608977" y="608977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250272" y="214944"/>
            <a:ext cx="4421505" cy="7165340"/>
          </a:xfrm>
          <a:custGeom>
            <a:avLst/>
            <a:gdLst/>
            <a:ahLst/>
            <a:cxnLst/>
            <a:rect l="l" t="t" r="r" b="b"/>
            <a:pathLst>
              <a:path w="4421505" h="7165340">
                <a:moveTo>
                  <a:pt x="54356" y="0"/>
                </a:moveTo>
                <a:lnTo>
                  <a:pt x="0" y="0"/>
                </a:lnTo>
                <a:lnTo>
                  <a:pt x="0" y="6691985"/>
                </a:lnTo>
                <a:lnTo>
                  <a:pt x="473087" y="7165060"/>
                </a:lnTo>
                <a:lnTo>
                  <a:pt x="4421022" y="7165060"/>
                </a:lnTo>
                <a:lnTo>
                  <a:pt x="4421022" y="7110704"/>
                </a:lnTo>
                <a:lnTo>
                  <a:pt x="495592" y="7110704"/>
                </a:lnTo>
                <a:lnTo>
                  <a:pt x="54356" y="6669455"/>
                </a:lnTo>
                <a:lnTo>
                  <a:pt x="54356" y="0"/>
                </a:lnTo>
                <a:close/>
              </a:path>
            </a:pathLst>
          </a:custGeom>
          <a:solidFill>
            <a:srgbClr val="367C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366337" y="459527"/>
            <a:ext cx="3947795" cy="6807200"/>
          </a:xfrm>
          <a:custGeom>
            <a:avLst/>
            <a:gdLst/>
            <a:ahLst/>
            <a:cxnLst/>
            <a:rect l="l" t="t" r="r" b="b"/>
            <a:pathLst>
              <a:path w="3947795" h="6807200">
                <a:moveTo>
                  <a:pt x="40767" y="0"/>
                </a:moveTo>
                <a:lnTo>
                  <a:pt x="0" y="0"/>
                </a:lnTo>
                <a:lnTo>
                  <a:pt x="0" y="6392532"/>
                </a:lnTo>
                <a:lnTo>
                  <a:pt x="414375" y="6806920"/>
                </a:lnTo>
                <a:lnTo>
                  <a:pt x="3947680" y="6806920"/>
                </a:lnTo>
                <a:lnTo>
                  <a:pt x="3947680" y="6766153"/>
                </a:lnTo>
                <a:lnTo>
                  <a:pt x="431253" y="6766153"/>
                </a:lnTo>
                <a:lnTo>
                  <a:pt x="40767" y="6375654"/>
                </a:lnTo>
                <a:lnTo>
                  <a:pt x="40767" y="0"/>
                </a:lnTo>
                <a:close/>
              </a:path>
            </a:pathLst>
          </a:custGeom>
          <a:solidFill>
            <a:srgbClr val="F15B6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t>31</a:t>
            </a:fld>
            <a:endParaRPr lang="ru-RU"/>
          </a:p>
        </p:txBody>
      </p:sp>
      <p:pic>
        <p:nvPicPr>
          <p:cNvPr id="13" name="Изображение 12" descr="5226449169273708765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7065" y="2842895"/>
            <a:ext cx="9025255" cy="4068445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824115" y="655798"/>
            <a:ext cx="556895" cy="642620"/>
            <a:chOff x="6824115" y="655798"/>
            <a:chExt cx="556895" cy="642620"/>
          </a:xfrm>
        </p:grpSpPr>
        <p:pic>
          <p:nvPicPr>
            <p:cNvPr id="3" name="object 3"/>
            <p:cNvPicPr/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24115" y="947837"/>
              <a:ext cx="163918" cy="237375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6824119" y="721767"/>
              <a:ext cx="164465" cy="284480"/>
            </a:xfrm>
            <a:custGeom>
              <a:avLst/>
              <a:gdLst/>
              <a:ahLst/>
              <a:cxnLst/>
              <a:rect l="l" t="t" r="r" b="b"/>
              <a:pathLst>
                <a:path w="164465" h="284480">
                  <a:moveTo>
                    <a:pt x="163918" y="0"/>
                  </a:moveTo>
                  <a:lnTo>
                    <a:pt x="0" y="94640"/>
                  </a:lnTo>
                  <a:lnTo>
                    <a:pt x="0" y="283908"/>
                  </a:lnTo>
                  <a:lnTo>
                    <a:pt x="15331" y="275056"/>
                  </a:lnTo>
                  <a:lnTo>
                    <a:pt x="5118" y="275056"/>
                  </a:lnTo>
                  <a:lnTo>
                    <a:pt x="5118" y="97574"/>
                  </a:lnTo>
                  <a:lnTo>
                    <a:pt x="158800" y="8851"/>
                  </a:lnTo>
                  <a:lnTo>
                    <a:pt x="163918" y="8851"/>
                  </a:lnTo>
                  <a:lnTo>
                    <a:pt x="163918" y="0"/>
                  </a:lnTo>
                  <a:close/>
                </a:path>
                <a:path w="164465" h="284480">
                  <a:moveTo>
                    <a:pt x="163918" y="8851"/>
                  </a:moveTo>
                  <a:lnTo>
                    <a:pt x="158800" y="8851"/>
                  </a:lnTo>
                  <a:lnTo>
                    <a:pt x="158800" y="186308"/>
                  </a:lnTo>
                  <a:lnTo>
                    <a:pt x="5118" y="275056"/>
                  </a:lnTo>
                  <a:lnTo>
                    <a:pt x="15331" y="275056"/>
                  </a:lnTo>
                  <a:lnTo>
                    <a:pt x="163918" y="189268"/>
                  </a:lnTo>
                  <a:lnTo>
                    <a:pt x="163918" y="8851"/>
                  </a:lnTo>
                  <a:close/>
                </a:path>
              </a:pathLst>
            </a:custGeom>
            <a:solidFill>
              <a:srgbClr val="81868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938408" y="1061416"/>
              <a:ext cx="246316" cy="236842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19897" y="655798"/>
              <a:ext cx="360613" cy="350391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22465" y="952271"/>
              <a:ext cx="141224" cy="163067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7216604" y="948375"/>
              <a:ext cx="164465" cy="284480"/>
            </a:xfrm>
            <a:custGeom>
              <a:avLst/>
              <a:gdLst/>
              <a:ahLst/>
              <a:cxnLst/>
              <a:rect l="l" t="t" r="r" b="b"/>
              <a:pathLst>
                <a:path w="164465" h="284480">
                  <a:moveTo>
                    <a:pt x="163906" y="0"/>
                  </a:moveTo>
                  <a:lnTo>
                    <a:pt x="0" y="94627"/>
                  </a:lnTo>
                  <a:lnTo>
                    <a:pt x="0" y="283921"/>
                  </a:lnTo>
                  <a:lnTo>
                    <a:pt x="15328" y="275069"/>
                  </a:lnTo>
                  <a:lnTo>
                    <a:pt x="5118" y="275069"/>
                  </a:lnTo>
                  <a:lnTo>
                    <a:pt x="5118" y="97574"/>
                  </a:lnTo>
                  <a:lnTo>
                    <a:pt x="158800" y="8839"/>
                  </a:lnTo>
                  <a:lnTo>
                    <a:pt x="163906" y="8839"/>
                  </a:lnTo>
                  <a:lnTo>
                    <a:pt x="163906" y="0"/>
                  </a:lnTo>
                  <a:close/>
                </a:path>
                <a:path w="164465" h="284480">
                  <a:moveTo>
                    <a:pt x="163906" y="8839"/>
                  </a:moveTo>
                  <a:lnTo>
                    <a:pt x="158800" y="8839"/>
                  </a:lnTo>
                  <a:lnTo>
                    <a:pt x="158800" y="186321"/>
                  </a:lnTo>
                  <a:lnTo>
                    <a:pt x="5118" y="275069"/>
                  </a:lnTo>
                  <a:lnTo>
                    <a:pt x="15328" y="275069"/>
                  </a:lnTo>
                  <a:lnTo>
                    <a:pt x="163906" y="189268"/>
                  </a:lnTo>
                  <a:lnTo>
                    <a:pt x="163906" y="8839"/>
                  </a:lnTo>
                  <a:close/>
                </a:path>
              </a:pathLst>
            </a:custGeom>
            <a:solidFill>
              <a:srgbClr val="81868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40943" y="838695"/>
              <a:ext cx="141224" cy="163067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106475" y="838695"/>
              <a:ext cx="75691" cy="163067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22465" y="990168"/>
              <a:ext cx="141224" cy="125171"/>
            </a:xfrm>
            <a:prstGeom prst="rect">
              <a:avLst/>
            </a:prstGeom>
          </p:spPr>
        </p:pic>
      </p:grpSp>
      <p:pic>
        <p:nvPicPr>
          <p:cNvPr id="12" name="object 12"/>
          <p:cNvPicPr/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10309" y="715558"/>
            <a:ext cx="1223518" cy="536481"/>
          </a:xfrm>
          <a:prstGeom prst="rect">
            <a:avLst/>
          </a:prstGeom>
        </p:spPr>
      </p:pic>
      <p:sp>
        <p:nvSpPr>
          <p:cNvPr id="15" name="object 15"/>
          <p:cNvSpPr/>
          <p:nvPr/>
        </p:nvSpPr>
        <p:spPr>
          <a:xfrm>
            <a:off x="9709326" y="1912151"/>
            <a:ext cx="982980" cy="982980"/>
          </a:xfrm>
          <a:custGeom>
            <a:avLst/>
            <a:gdLst/>
            <a:ahLst/>
            <a:cxnLst/>
            <a:rect l="l" t="t" r="r" b="b"/>
            <a:pathLst>
              <a:path w="982979" h="982980">
                <a:moveTo>
                  <a:pt x="0" y="982676"/>
                </a:moveTo>
                <a:lnTo>
                  <a:pt x="982676" y="0"/>
                </a:lnTo>
              </a:path>
            </a:pathLst>
          </a:custGeom>
          <a:ln w="63500">
            <a:solidFill>
              <a:srgbClr val="347BB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8660884" y="98026"/>
            <a:ext cx="1748789" cy="1748789"/>
          </a:xfrm>
          <a:custGeom>
            <a:avLst/>
            <a:gdLst/>
            <a:ahLst/>
            <a:cxnLst/>
            <a:rect l="l" t="t" r="r" b="b"/>
            <a:pathLst>
              <a:path w="1748790" h="1748789">
                <a:moveTo>
                  <a:pt x="0" y="1748358"/>
                </a:moveTo>
                <a:lnTo>
                  <a:pt x="1748358" y="0"/>
                </a:lnTo>
              </a:path>
            </a:pathLst>
          </a:custGeom>
          <a:ln w="63500">
            <a:solidFill>
              <a:srgbClr val="347BB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9185104" y="863707"/>
            <a:ext cx="1507490" cy="1507490"/>
          </a:xfrm>
          <a:custGeom>
            <a:avLst/>
            <a:gdLst/>
            <a:ahLst/>
            <a:cxnLst/>
            <a:rect l="l" t="t" r="r" b="b"/>
            <a:pathLst>
              <a:path w="1507490" h="1507489">
                <a:moveTo>
                  <a:pt x="0" y="1506898"/>
                </a:moveTo>
                <a:lnTo>
                  <a:pt x="1506898" y="0"/>
                </a:lnTo>
              </a:path>
            </a:pathLst>
          </a:custGeom>
          <a:ln w="63500">
            <a:solidFill>
              <a:srgbClr val="347BB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9534585" y="1562670"/>
            <a:ext cx="1157605" cy="1157605"/>
          </a:xfrm>
          <a:custGeom>
            <a:avLst/>
            <a:gdLst/>
            <a:ahLst/>
            <a:cxnLst/>
            <a:rect l="l" t="t" r="r" b="b"/>
            <a:pathLst>
              <a:path w="1157604" h="1157605">
                <a:moveTo>
                  <a:pt x="0" y="1157416"/>
                </a:moveTo>
                <a:lnTo>
                  <a:pt x="1157416" y="0"/>
                </a:lnTo>
              </a:path>
            </a:pathLst>
          </a:custGeom>
          <a:ln w="63500">
            <a:solidFill>
              <a:srgbClr val="347BB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8486142" y="0"/>
            <a:ext cx="1671955" cy="1671955"/>
          </a:xfrm>
          <a:custGeom>
            <a:avLst/>
            <a:gdLst/>
            <a:ahLst/>
            <a:cxnLst/>
            <a:rect l="l" t="t" r="r" b="b"/>
            <a:pathLst>
              <a:path w="1671954" h="1671955">
                <a:moveTo>
                  <a:pt x="0" y="1671643"/>
                </a:moveTo>
                <a:lnTo>
                  <a:pt x="1671643" y="0"/>
                </a:lnTo>
              </a:path>
            </a:pathLst>
          </a:custGeom>
          <a:ln w="63500">
            <a:solidFill>
              <a:srgbClr val="347BB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9010364" y="514226"/>
            <a:ext cx="1682114" cy="1682114"/>
          </a:xfrm>
          <a:custGeom>
            <a:avLst/>
            <a:gdLst/>
            <a:ahLst/>
            <a:cxnLst/>
            <a:rect l="l" t="t" r="r" b="b"/>
            <a:pathLst>
              <a:path w="1682115" h="1682114">
                <a:moveTo>
                  <a:pt x="0" y="1681639"/>
                </a:moveTo>
                <a:lnTo>
                  <a:pt x="1681639" y="0"/>
                </a:lnTo>
              </a:path>
            </a:pathLst>
          </a:custGeom>
          <a:ln w="63500">
            <a:solidFill>
              <a:srgbClr val="347BB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9359845" y="1213189"/>
            <a:ext cx="1332230" cy="1332230"/>
          </a:xfrm>
          <a:custGeom>
            <a:avLst/>
            <a:gdLst/>
            <a:ahLst/>
            <a:cxnLst/>
            <a:rect l="l" t="t" r="r" b="b"/>
            <a:pathLst>
              <a:path w="1332229" h="1332230">
                <a:moveTo>
                  <a:pt x="0" y="1332157"/>
                </a:moveTo>
                <a:lnTo>
                  <a:pt x="1332157" y="0"/>
                </a:lnTo>
              </a:path>
            </a:pathLst>
          </a:custGeom>
          <a:ln w="63500">
            <a:solidFill>
              <a:srgbClr val="347BB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8835623" y="272766"/>
            <a:ext cx="1748789" cy="1748789"/>
          </a:xfrm>
          <a:custGeom>
            <a:avLst/>
            <a:gdLst/>
            <a:ahLst/>
            <a:cxnLst/>
            <a:rect l="l" t="t" r="r" b="b"/>
            <a:pathLst>
              <a:path w="1748790" h="1748789">
                <a:moveTo>
                  <a:pt x="0" y="1748358"/>
                </a:moveTo>
                <a:lnTo>
                  <a:pt x="1748358" y="0"/>
                </a:lnTo>
              </a:path>
            </a:pathLst>
          </a:custGeom>
          <a:ln w="63500">
            <a:solidFill>
              <a:srgbClr val="347BB4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5" name="object 25"/>
          <p:cNvSpPr/>
          <p:nvPr/>
        </p:nvSpPr>
        <p:spPr>
          <a:xfrm>
            <a:off x="9176265" y="26920"/>
            <a:ext cx="902969" cy="902969"/>
          </a:xfrm>
          <a:custGeom>
            <a:avLst/>
            <a:gdLst/>
            <a:ahLst/>
            <a:cxnLst/>
            <a:rect l="l" t="t" r="r" b="b"/>
            <a:pathLst>
              <a:path w="902970" h="902969">
                <a:moveTo>
                  <a:pt x="451484" y="0"/>
                </a:moveTo>
                <a:lnTo>
                  <a:pt x="0" y="451484"/>
                </a:lnTo>
                <a:lnTo>
                  <a:pt x="451484" y="902969"/>
                </a:lnTo>
                <a:lnTo>
                  <a:pt x="902957" y="451484"/>
                </a:lnTo>
                <a:lnTo>
                  <a:pt x="451484" y="0"/>
                </a:lnTo>
                <a:close/>
              </a:path>
            </a:pathLst>
          </a:custGeom>
          <a:solidFill>
            <a:srgbClr val="F15B6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9176265" y="26920"/>
            <a:ext cx="902969" cy="902969"/>
          </a:xfrm>
          <a:custGeom>
            <a:avLst/>
            <a:gdLst/>
            <a:ahLst/>
            <a:cxnLst/>
            <a:rect l="l" t="t" r="r" b="b"/>
            <a:pathLst>
              <a:path w="902970" h="902969">
                <a:moveTo>
                  <a:pt x="0" y="451484"/>
                </a:moveTo>
                <a:lnTo>
                  <a:pt x="451484" y="902969"/>
                </a:lnTo>
                <a:lnTo>
                  <a:pt x="902957" y="451484"/>
                </a:lnTo>
                <a:lnTo>
                  <a:pt x="451484" y="0"/>
                </a:lnTo>
                <a:lnTo>
                  <a:pt x="0" y="451484"/>
                </a:lnTo>
                <a:close/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0" y="1239998"/>
            <a:ext cx="964565" cy="1364615"/>
          </a:xfrm>
          <a:custGeom>
            <a:avLst/>
            <a:gdLst/>
            <a:ahLst/>
            <a:cxnLst/>
            <a:rect l="l" t="t" r="r" b="b"/>
            <a:pathLst>
              <a:path w="964565" h="1364614">
                <a:moveTo>
                  <a:pt x="281851" y="0"/>
                </a:moveTo>
                <a:lnTo>
                  <a:pt x="0" y="281851"/>
                </a:lnTo>
                <a:lnTo>
                  <a:pt x="0" y="1161440"/>
                </a:lnTo>
                <a:lnTo>
                  <a:pt x="281851" y="1364233"/>
                </a:lnTo>
                <a:lnTo>
                  <a:pt x="963955" y="682129"/>
                </a:lnTo>
                <a:lnTo>
                  <a:pt x="281851" y="0"/>
                </a:lnTo>
                <a:close/>
              </a:path>
            </a:pathLst>
          </a:custGeom>
          <a:solidFill>
            <a:srgbClr val="367C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0" y="1220796"/>
            <a:ext cx="983615" cy="1402715"/>
          </a:xfrm>
          <a:custGeom>
            <a:avLst/>
            <a:gdLst/>
            <a:ahLst/>
            <a:cxnLst/>
            <a:rect l="l" t="t" r="r" b="b"/>
            <a:pathLst>
              <a:path w="983615" h="1402714">
                <a:moveTo>
                  <a:pt x="281863" y="0"/>
                </a:moveTo>
                <a:lnTo>
                  <a:pt x="0" y="281851"/>
                </a:lnTo>
                <a:lnTo>
                  <a:pt x="0" y="320281"/>
                </a:lnTo>
                <a:lnTo>
                  <a:pt x="281863" y="38417"/>
                </a:lnTo>
                <a:lnTo>
                  <a:pt x="944753" y="701332"/>
                </a:lnTo>
                <a:lnTo>
                  <a:pt x="281863" y="1364221"/>
                </a:lnTo>
                <a:lnTo>
                  <a:pt x="0" y="1082357"/>
                </a:lnTo>
                <a:lnTo>
                  <a:pt x="0" y="1120774"/>
                </a:lnTo>
                <a:lnTo>
                  <a:pt x="281863" y="1402638"/>
                </a:lnTo>
                <a:lnTo>
                  <a:pt x="983183" y="701332"/>
                </a:lnTo>
                <a:lnTo>
                  <a:pt x="28186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0" y="2069762"/>
            <a:ext cx="589915" cy="1179830"/>
          </a:xfrm>
          <a:custGeom>
            <a:avLst/>
            <a:gdLst/>
            <a:ahLst/>
            <a:cxnLst/>
            <a:rect l="l" t="t" r="r" b="b"/>
            <a:pathLst>
              <a:path w="589915" h="1179830">
                <a:moveTo>
                  <a:pt x="0" y="0"/>
                </a:moveTo>
                <a:lnTo>
                  <a:pt x="0" y="1179512"/>
                </a:lnTo>
                <a:lnTo>
                  <a:pt x="589762" y="589762"/>
                </a:lnTo>
                <a:lnTo>
                  <a:pt x="0" y="0"/>
                </a:lnTo>
                <a:close/>
              </a:path>
            </a:pathLst>
          </a:custGeom>
          <a:solidFill>
            <a:srgbClr val="F15B6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0" y="2050549"/>
            <a:ext cx="609600" cy="1218565"/>
          </a:xfrm>
          <a:custGeom>
            <a:avLst/>
            <a:gdLst/>
            <a:ahLst/>
            <a:cxnLst/>
            <a:rect l="l" t="t" r="r" b="b"/>
            <a:pathLst>
              <a:path w="609600" h="1218564">
                <a:moveTo>
                  <a:pt x="0" y="0"/>
                </a:moveTo>
                <a:lnTo>
                  <a:pt x="0" y="38430"/>
                </a:lnTo>
                <a:lnTo>
                  <a:pt x="570534" y="608977"/>
                </a:lnTo>
                <a:lnTo>
                  <a:pt x="0" y="1179512"/>
                </a:lnTo>
                <a:lnTo>
                  <a:pt x="0" y="1217955"/>
                </a:lnTo>
                <a:lnTo>
                  <a:pt x="608977" y="608977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250272" y="214944"/>
            <a:ext cx="4421505" cy="7165340"/>
          </a:xfrm>
          <a:custGeom>
            <a:avLst/>
            <a:gdLst/>
            <a:ahLst/>
            <a:cxnLst/>
            <a:rect l="l" t="t" r="r" b="b"/>
            <a:pathLst>
              <a:path w="4421505" h="7165340">
                <a:moveTo>
                  <a:pt x="54356" y="0"/>
                </a:moveTo>
                <a:lnTo>
                  <a:pt x="0" y="0"/>
                </a:lnTo>
                <a:lnTo>
                  <a:pt x="0" y="6691985"/>
                </a:lnTo>
                <a:lnTo>
                  <a:pt x="473087" y="7165060"/>
                </a:lnTo>
                <a:lnTo>
                  <a:pt x="4421022" y="7165060"/>
                </a:lnTo>
                <a:lnTo>
                  <a:pt x="4421022" y="7110704"/>
                </a:lnTo>
                <a:lnTo>
                  <a:pt x="495592" y="7110704"/>
                </a:lnTo>
                <a:lnTo>
                  <a:pt x="54356" y="6669455"/>
                </a:lnTo>
                <a:lnTo>
                  <a:pt x="54356" y="0"/>
                </a:lnTo>
                <a:close/>
              </a:path>
            </a:pathLst>
          </a:custGeom>
          <a:solidFill>
            <a:srgbClr val="367C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366337" y="459527"/>
            <a:ext cx="3947795" cy="6807200"/>
          </a:xfrm>
          <a:custGeom>
            <a:avLst/>
            <a:gdLst/>
            <a:ahLst/>
            <a:cxnLst/>
            <a:rect l="l" t="t" r="r" b="b"/>
            <a:pathLst>
              <a:path w="3947795" h="6807200">
                <a:moveTo>
                  <a:pt x="40767" y="0"/>
                </a:moveTo>
                <a:lnTo>
                  <a:pt x="0" y="0"/>
                </a:lnTo>
                <a:lnTo>
                  <a:pt x="0" y="6392532"/>
                </a:lnTo>
                <a:lnTo>
                  <a:pt x="414375" y="6806920"/>
                </a:lnTo>
                <a:lnTo>
                  <a:pt x="3947680" y="6806920"/>
                </a:lnTo>
                <a:lnTo>
                  <a:pt x="3947680" y="6766153"/>
                </a:lnTo>
                <a:lnTo>
                  <a:pt x="431253" y="6766153"/>
                </a:lnTo>
                <a:lnTo>
                  <a:pt x="40767" y="6375654"/>
                </a:lnTo>
                <a:lnTo>
                  <a:pt x="40767" y="0"/>
                </a:lnTo>
                <a:close/>
              </a:path>
            </a:pathLst>
          </a:custGeom>
          <a:solidFill>
            <a:srgbClr val="F15B6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t>32</a:t>
            </a:fld>
            <a:endParaRPr lang="ru-RU"/>
          </a:p>
        </p:txBody>
      </p:sp>
      <p:pic>
        <p:nvPicPr>
          <p:cNvPr id="14" name="Изображение 13" descr="5388816855961035928 (1)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08100" y="273050"/>
            <a:ext cx="4966970" cy="6623050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824115" y="655798"/>
            <a:ext cx="556895" cy="642620"/>
            <a:chOff x="6824115" y="655798"/>
            <a:chExt cx="556895" cy="642620"/>
          </a:xfrm>
        </p:grpSpPr>
        <p:pic>
          <p:nvPicPr>
            <p:cNvPr id="3" name="object 3"/>
            <p:cNvPicPr/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24115" y="947837"/>
              <a:ext cx="163918" cy="237375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6824119" y="721767"/>
              <a:ext cx="164465" cy="284480"/>
            </a:xfrm>
            <a:custGeom>
              <a:avLst/>
              <a:gdLst/>
              <a:ahLst/>
              <a:cxnLst/>
              <a:rect l="l" t="t" r="r" b="b"/>
              <a:pathLst>
                <a:path w="164465" h="284480">
                  <a:moveTo>
                    <a:pt x="163918" y="0"/>
                  </a:moveTo>
                  <a:lnTo>
                    <a:pt x="0" y="94640"/>
                  </a:lnTo>
                  <a:lnTo>
                    <a:pt x="0" y="283908"/>
                  </a:lnTo>
                  <a:lnTo>
                    <a:pt x="15331" y="275056"/>
                  </a:lnTo>
                  <a:lnTo>
                    <a:pt x="5118" y="275056"/>
                  </a:lnTo>
                  <a:lnTo>
                    <a:pt x="5118" y="97574"/>
                  </a:lnTo>
                  <a:lnTo>
                    <a:pt x="158800" y="8851"/>
                  </a:lnTo>
                  <a:lnTo>
                    <a:pt x="163918" y="8851"/>
                  </a:lnTo>
                  <a:lnTo>
                    <a:pt x="163918" y="0"/>
                  </a:lnTo>
                  <a:close/>
                </a:path>
                <a:path w="164465" h="284480">
                  <a:moveTo>
                    <a:pt x="163918" y="8851"/>
                  </a:moveTo>
                  <a:lnTo>
                    <a:pt x="158800" y="8851"/>
                  </a:lnTo>
                  <a:lnTo>
                    <a:pt x="158800" y="186308"/>
                  </a:lnTo>
                  <a:lnTo>
                    <a:pt x="5118" y="275056"/>
                  </a:lnTo>
                  <a:lnTo>
                    <a:pt x="15331" y="275056"/>
                  </a:lnTo>
                  <a:lnTo>
                    <a:pt x="163918" y="189268"/>
                  </a:lnTo>
                  <a:lnTo>
                    <a:pt x="163918" y="8851"/>
                  </a:lnTo>
                  <a:close/>
                </a:path>
              </a:pathLst>
            </a:custGeom>
            <a:solidFill>
              <a:srgbClr val="81868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938408" y="1061416"/>
              <a:ext cx="246316" cy="236842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19897" y="655798"/>
              <a:ext cx="360613" cy="350391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22465" y="952271"/>
              <a:ext cx="141224" cy="163067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7216604" y="948375"/>
              <a:ext cx="164465" cy="284480"/>
            </a:xfrm>
            <a:custGeom>
              <a:avLst/>
              <a:gdLst/>
              <a:ahLst/>
              <a:cxnLst/>
              <a:rect l="l" t="t" r="r" b="b"/>
              <a:pathLst>
                <a:path w="164465" h="284480">
                  <a:moveTo>
                    <a:pt x="163906" y="0"/>
                  </a:moveTo>
                  <a:lnTo>
                    <a:pt x="0" y="94627"/>
                  </a:lnTo>
                  <a:lnTo>
                    <a:pt x="0" y="283921"/>
                  </a:lnTo>
                  <a:lnTo>
                    <a:pt x="15328" y="275069"/>
                  </a:lnTo>
                  <a:lnTo>
                    <a:pt x="5118" y="275069"/>
                  </a:lnTo>
                  <a:lnTo>
                    <a:pt x="5118" y="97574"/>
                  </a:lnTo>
                  <a:lnTo>
                    <a:pt x="158800" y="8839"/>
                  </a:lnTo>
                  <a:lnTo>
                    <a:pt x="163906" y="8839"/>
                  </a:lnTo>
                  <a:lnTo>
                    <a:pt x="163906" y="0"/>
                  </a:lnTo>
                  <a:close/>
                </a:path>
                <a:path w="164465" h="284480">
                  <a:moveTo>
                    <a:pt x="163906" y="8839"/>
                  </a:moveTo>
                  <a:lnTo>
                    <a:pt x="158800" y="8839"/>
                  </a:lnTo>
                  <a:lnTo>
                    <a:pt x="158800" y="186321"/>
                  </a:lnTo>
                  <a:lnTo>
                    <a:pt x="5118" y="275069"/>
                  </a:lnTo>
                  <a:lnTo>
                    <a:pt x="15328" y="275069"/>
                  </a:lnTo>
                  <a:lnTo>
                    <a:pt x="163906" y="189268"/>
                  </a:lnTo>
                  <a:lnTo>
                    <a:pt x="163906" y="8839"/>
                  </a:lnTo>
                  <a:close/>
                </a:path>
              </a:pathLst>
            </a:custGeom>
            <a:solidFill>
              <a:srgbClr val="81868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40943" y="838695"/>
              <a:ext cx="141224" cy="163067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106475" y="838695"/>
              <a:ext cx="75691" cy="163067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22465" y="990168"/>
              <a:ext cx="141224" cy="125171"/>
            </a:xfrm>
            <a:prstGeom prst="rect">
              <a:avLst/>
            </a:prstGeom>
          </p:spPr>
        </p:pic>
      </p:grpSp>
      <p:pic>
        <p:nvPicPr>
          <p:cNvPr id="12" name="object 12"/>
          <p:cNvPicPr/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10309" y="715558"/>
            <a:ext cx="1223518" cy="536481"/>
          </a:xfrm>
          <a:prstGeom prst="rect">
            <a:avLst/>
          </a:prstGeom>
        </p:spPr>
      </p:pic>
      <p:sp>
        <p:nvSpPr>
          <p:cNvPr id="15" name="object 15"/>
          <p:cNvSpPr/>
          <p:nvPr/>
        </p:nvSpPr>
        <p:spPr>
          <a:xfrm>
            <a:off x="9709326" y="1912151"/>
            <a:ext cx="982980" cy="982980"/>
          </a:xfrm>
          <a:custGeom>
            <a:avLst/>
            <a:gdLst/>
            <a:ahLst/>
            <a:cxnLst/>
            <a:rect l="l" t="t" r="r" b="b"/>
            <a:pathLst>
              <a:path w="982979" h="982980">
                <a:moveTo>
                  <a:pt x="0" y="982676"/>
                </a:moveTo>
                <a:lnTo>
                  <a:pt x="982676" y="0"/>
                </a:lnTo>
              </a:path>
            </a:pathLst>
          </a:custGeom>
          <a:ln w="63500">
            <a:solidFill>
              <a:srgbClr val="347BB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8660884" y="98026"/>
            <a:ext cx="1748789" cy="1748789"/>
          </a:xfrm>
          <a:custGeom>
            <a:avLst/>
            <a:gdLst/>
            <a:ahLst/>
            <a:cxnLst/>
            <a:rect l="l" t="t" r="r" b="b"/>
            <a:pathLst>
              <a:path w="1748790" h="1748789">
                <a:moveTo>
                  <a:pt x="0" y="1748358"/>
                </a:moveTo>
                <a:lnTo>
                  <a:pt x="1748358" y="0"/>
                </a:lnTo>
              </a:path>
            </a:pathLst>
          </a:custGeom>
          <a:ln w="63500">
            <a:solidFill>
              <a:srgbClr val="347BB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9185104" y="863707"/>
            <a:ext cx="1507490" cy="1507490"/>
          </a:xfrm>
          <a:custGeom>
            <a:avLst/>
            <a:gdLst/>
            <a:ahLst/>
            <a:cxnLst/>
            <a:rect l="l" t="t" r="r" b="b"/>
            <a:pathLst>
              <a:path w="1507490" h="1507489">
                <a:moveTo>
                  <a:pt x="0" y="1506898"/>
                </a:moveTo>
                <a:lnTo>
                  <a:pt x="1506898" y="0"/>
                </a:lnTo>
              </a:path>
            </a:pathLst>
          </a:custGeom>
          <a:ln w="63500">
            <a:solidFill>
              <a:srgbClr val="347BB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9534585" y="1562670"/>
            <a:ext cx="1157605" cy="1157605"/>
          </a:xfrm>
          <a:custGeom>
            <a:avLst/>
            <a:gdLst/>
            <a:ahLst/>
            <a:cxnLst/>
            <a:rect l="l" t="t" r="r" b="b"/>
            <a:pathLst>
              <a:path w="1157604" h="1157605">
                <a:moveTo>
                  <a:pt x="0" y="1157416"/>
                </a:moveTo>
                <a:lnTo>
                  <a:pt x="1157416" y="0"/>
                </a:lnTo>
              </a:path>
            </a:pathLst>
          </a:custGeom>
          <a:ln w="63500">
            <a:solidFill>
              <a:srgbClr val="347BB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8486142" y="0"/>
            <a:ext cx="1671955" cy="1671955"/>
          </a:xfrm>
          <a:custGeom>
            <a:avLst/>
            <a:gdLst/>
            <a:ahLst/>
            <a:cxnLst/>
            <a:rect l="l" t="t" r="r" b="b"/>
            <a:pathLst>
              <a:path w="1671954" h="1671955">
                <a:moveTo>
                  <a:pt x="0" y="1671643"/>
                </a:moveTo>
                <a:lnTo>
                  <a:pt x="1671643" y="0"/>
                </a:lnTo>
              </a:path>
            </a:pathLst>
          </a:custGeom>
          <a:ln w="63500">
            <a:solidFill>
              <a:srgbClr val="347BB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9010364" y="514226"/>
            <a:ext cx="1682114" cy="1682114"/>
          </a:xfrm>
          <a:custGeom>
            <a:avLst/>
            <a:gdLst/>
            <a:ahLst/>
            <a:cxnLst/>
            <a:rect l="l" t="t" r="r" b="b"/>
            <a:pathLst>
              <a:path w="1682115" h="1682114">
                <a:moveTo>
                  <a:pt x="0" y="1681639"/>
                </a:moveTo>
                <a:lnTo>
                  <a:pt x="1681639" y="0"/>
                </a:lnTo>
              </a:path>
            </a:pathLst>
          </a:custGeom>
          <a:ln w="63500">
            <a:solidFill>
              <a:srgbClr val="347BB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9359845" y="1213189"/>
            <a:ext cx="1332230" cy="1332230"/>
          </a:xfrm>
          <a:custGeom>
            <a:avLst/>
            <a:gdLst/>
            <a:ahLst/>
            <a:cxnLst/>
            <a:rect l="l" t="t" r="r" b="b"/>
            <a:pathLst>
              <a:path w="1332229" h="1332230">
                <a:moveTo>
                  <a:pt x="0" y="1332157"/>
                </a:moveTo>
                <a:lnTo>
                  <a:pt x="1332157" y="0"/>
                </a:lnTo>
              </a:path>
            </a:pathLst>
          </a:custGeom>
          <a:ln w="63500">
            <a:solidFill>
              <a:srgbClr val="347BB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8835623" y="272766"/>
            <a:ext cx="1748789" cy="1748789"/>
          </a:xfrm>
          <a:custGeom>
            <a:avLst/>
            <a:gdLst/>
            <a:ahLst/>
            <a:cxnLst/>
            <a:rect l="l" t="t" r="r" b="b"/>
            <a:pathLst>
              <a:path w="1748790" h="1748789">
                <a:moveTo>
                  <a:pt x="0" y="1748358"/>
                </a:moveTo>
                <a:lnTo>
                  <a:pt x="1748358" y="0"/>
                </a:lnTo>
              </a:path>
            </a:pathLst>
          </a:custGeom>
          <a:ln w="63500">
            <a:solidFill>
              <a:srgbClr val="347BB4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5" name="object 25"/>
          <p:cNvSpPr/>
          <p:nvPr/>
        </p:nvSpPr>
        <p:spPr>
          <a:xfrm>
            <a:off x="9176265" y="26920"/>
            <a:ext cx="902969" cy="902969"/>
          </a:xfrm>
          <a:custGeom>
            <a:avLst/>
            <a:gdLst/>
            <a:ahLst/>
            <a:cxnLst/>
            <a:rect l="l" t="t" r="r" b="b"/>
            <a:pathLst>
              <a:path w="902970" h="902969">
                <a:moveTo>
                  <a:pt x="451484" y="0"/>
                </a:moveTo>
                <a:lnTo>
                  <a:pt x="0" y="451484"/>
                </a:lnTo>
                <a:lnTo>
                  <a:pt x="451484" y="902969"/>
                </a:lnTo>
                <a:lnTo>
                  <a:pt x="902957" y="451484"/>
                </a:lnTo>
                <a:lnTo>
                  <a:pt x="451484" y="0"/>
                </a:lnTo>
                <a:close/>
              </a:path>
            </a:pathLst>
          </a:custGeom>
          <a:solidFill>
            <a:srgbClr val="F15B6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9176265" y="26920"/>
            <a:ext cx="902969" cy="902969"/>
          </a:xfrm>
          <a:custGeom>
            <a:avLst/>
            <a:gdLst/>
            <a:ahLst/>
            <a:cxnLst/>
            <a:rect l="l" t="t" r="r" b="b"/>
            <a:pathLst>
              <a:path w="902970" h="902969">
                <a:moveTo>
                  <a:pt x="0" y="451484"/>
                </a:moveTo>
                <a:lnTo>
                  <a:pt x="451484" y="902969"/>
                </a:lnTo>
                <a:lnTo>
                  <a:pt x="902957" y="451484"/>
                </a:lnTo>
                <a:lnTo>
                  <a:pt x="451484" y="0"/>
                </a:lnTo>
                <a:lnTo>
                  <a:pt x="0" y="451484"/>
                </a:lnTo>
                <a:close/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0" y="1239998"/>
            <a:ext cx="964565" cy="1364615"/>
          </a:xfrm>
          <a:custGeom>
            <a:avLst/>
            <a:gdLst/>
            <a:ahLst/>
            <a:cxnLst/>
            <a:rect l="l" t="t" r="r" b="b"/>
            <a:pathLst>
              <a:path w="964565" h="1364614">
                <a:moveTo>
                  <a:pt x="281851" y="0"/>
                </a:moveTo>
                <a:lnTo>
                  <a:pt x="0" y="281851"/>
                </a:lnTo>
                <a:lnTo>
                  <a:pt x="0" y="1161440"/>
                </a:lnTo>
                <a:lnTo>
                  <a:pt x="281851" y="1364233"/>
                </a:lnTo>
                <a:lnTo>
                  <a:pt x="963955" y="682129"/>
                </a:lnTo>
                <a:lnTo>
                  <a:pt x="281851" y="0"/>
                </a:lnTo>
                <a:close/>
              </a:path>
            </a:pathLst>
          </a:custGeom>
          <a:solidFill>
            <a:srgbClr val="367C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0" y="1220796"/>
            <a:ext cx="983615" cy="1402715"/>
          </a:xfrm>
          <a:custGeom>
            <a:avLst/>
            <a:gdLst/>
            <a:ahLst/>
            <a:cxnLst/>
            <a:rect l="l" t="t" r="r" b="b"/>
            <a:pathLst>
              <a:path w="983615" h="1402714">
                <a:moveTo>
                  <a:pt x="281863" y="0"/>
                </a:moveTo>
                <a:lnTo>
                  <a:pt x="0" y="281851"/>
                </a:lnTo>
                <a:lnTo>
                  <a:pt x="0" y="320281"/>
                </a:lnTo>
                <a:lnTo>
                  <a:pt x="281863" y="38417"/>
                </a:lnTo>
                <a:lnTo>
                  <a:pt x="944753" y="701332"/>
                </a:lnTo>
                <a:lnTo>
                  <a:pt x="281863" y="1364221"/>
                </a:lnTo>
                <a:lnTo>
                  <a:pt x="0" y="1082357"/>
                </a:lnTo>
                <a:lnTo>
                  <a:pt x="0" y="1120774"/>
                </a:lnTo>
                <a:lnTo>
                  <a:pt x="281863" y="1402638"/>
                </a:lnTo>
                <a:lnTo>
                  <a:pt x="983183" y="701332"/>
                </a:lnTo>
                <a:lnTo>
                  <a:pt x="28186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0" y="2069762"/>
            <a:ext cx="589915" cy="1179830"/>
          </a:xfrm>
          <a:custGeom>
            <a:avLst/>
            <a:gdLst/>
            <a:ahLst/>
            <a:cxnLst/>
            <a:rect l="l" t="t" r="r" b="b"/>
            <a:pathLst>
              <a:path w="589915" h="1179830">
                <a:moveTo>
                  <a:pt x="0" y="0"/>
                </a:moveTo>
                <a:lnTo>
                  <a:pt x="0" y="1179512"/>
                </a:lnTo>
                <a:lnTo>
                  <a:pt x="589762" y="589762"/>
                </a:lnTo>
                <a:lnTo>
                  <a:pt x="0" y="0"/>
                </a:lnTo>
                <a:close/>
              </a:path>
            </a:pathLst>
          </a:custGeom>
          <a:solidFill>
            <a:srgbClr val="F15B6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0" y="2050549"/>
            <a:ext cx="609600" cy="1218565"/>
          </a:xfrm>
          <a:custGeom>
            <a:avLst/>
            <a:gdLst/>
            <a:ahLst/>
            <a:cxnLst/>
            <a:rect l="l" t="t" r="r" b="b"/>
            <a:pathLst>
              <a:path w="609600" h="1218564">
                <a:moveTo>
                  <a:pt x="0" y="0"/>
                </a:moveTo>
                <a:lnTo>
                  <a:pt x="0" y="38430"/>
                </a:lnTo>
                <a:lnTo>
                  <a:pt x="570534" y="608977"/>
                </a:lnTo>
                <a:lnTo>
                  <a:pt x="0" y="1179512"/>
                </a:lnTo>
                <a:lnTo>
                  <a:pt x="0" y="1217955"/>
                </a:lnTo>
                <a:lnTo>
                  <a:pt x="608977" y="608977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250272" y="214944"/>
            <a:ext cx="4421505" cy="7165340"/>
          </a:xfrm>
          <a:custGeom>
            <a:avLst/>
            <a:gdLst/>
            <a:ahLst/>
            <a:cxnLst/>
            <a:rect l="l" t="t" r="r" b="b"/>
            <a:pathLst>
              <a:path w="4421505" h="7165340">
                <a:moveTo>
                  <a:pt x="54356" y="0"/>
                </a:moveTo>
                <a:lnTo>
                  <a:pt x="0" y="0"/>
                </a:lnTo>
                <a:lnTo>
                  <a:pt x="0" y="6691985"/>
                </a:lnTo>
                <a:lnTo>
                  <a:pt x="473087" y="7165060"/>
                </a:lnTo>
                <a:lnTo>
                  <a:pt x="4421022" y="7165060"/>
                </a:lnTo>
                <a:lnTo>
                  <a:pt x="4421022" y="7110704"/>
                </a:lnTo>
                <a:lnTo>
                  <a:pt x="495592" y="7110704"/>
                </a:lnTo>
                <a:lnTo>
                  <a:pt x="54356" y="6669455"/>
                </a:lnTo>
                <a:lnTo>
                  <a:pt x="54356" y="0"/>
                </a:lnTo>
                <a:close/>
              </a:path>
            </a:pathLst>
          </a:custGeom>
          <a:solidFill>
            <a:srgbClr val="367C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366337" y="459527"/>
            <a:ext cx="3947795" cy="6807200"/>
          </a:xfrm>
          <a:custGeom>
            <a:avLst/>
            <a:gdLst/>
            <a:ahLst/>
            <a:cxnLst/>
            <a:rect l="l" t="t" r="r" b="b"/>
            <a:pathLst>
              <a:path w="3947795" h="6807200">
                <a:moveTo>
                  <a:pt x="40767" y="0"/>
                </a:moveTo>
                <a:lnTo>
                  <a:pt x="0" y="0"/>
                </a:lnTo>
                <a:lnTo>
                  <a:pt x="0" y="6392532"/>
                </a:lnTo>
                <a:lnTo>
                  <a:pt x="414375" y="6806920"/>
                </a:lnTo>
                <a:lnTo>
                  <a:pt x="3947680" y="6806920"/>
                </a:lnTo>
                <a:lnTo>
                  <a:pt x="3947680" y="6766153"/>
                </a:lnTo>
                <a:lnTo>
                  <a:pt x="431253" y="6766153"/>
                </a:lnTo>
                <a:lnTo>
                  <a:pt x="40767" y="6375654"/>
                </a:lnTo>
                <a:lnTo>
                  <a:pt x="40767" y="0"/>
                </a:lnTo>
                <a:close/>
              </a:path>
            </a:pathLst>
          </a:custGeom>
          <a:solidFill>
            <a:srgbClr val="F15B6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t>33</a:t>
            </a:fld>
            <a:endParaRPr lang="ru-RU"/>
          </a:p>
        </p:txBody>
      </p:sp>
      <p:pic>
        <p:nvPicPr>
          <p:cNvPr id="13" name="Изображение 12" descr="5389035310882614442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2300" y="1336675"/>
            <a:ext cx="7372350" cy="5529580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824115" y="655798"/>
            <a:ext cx="556895" cy="642620"/>
            <a:chOff x="6824115" y="655798"/>
            <a:chExt cx="556895" cy="642620"/>
          </a:xfrm>
        </p:grpSpPr>
        <p:pic>
          <p:nvPicPr>
            <p:cNvPr id="3" name="object 3"/>
            <p:cNvPicPr/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24115" y="947837"/>
              <a:ext cx="163918" cy="237375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6824119" y="721767"/>
              <a:ext cx="164465" cy="284480"/>
            </a:xfrm>
            <a:custGeom>
              <a:avLst/>
              <a:gdLst/>
              <a:ahLst/>
              <a:cxnLst/>
              <a:rect l="l" t="t" r="r" b="b"/>
              <a:pathLst>
                <a:path w="164465" h="284480">
                  <a:moveTo>
                    <a:pt x="163918" y="0"/>
                  </a:moveTo>
                  <a:lnTo>
                    <a:pt x="0" y="94640"/>
                  </a:lnTo>
                  <a:lnTo>
                    <a:pt x="0" y="283908"/>
                  </a:lnTo>
                  <a:lnTo>
                    <a:pt x="15331" y="275056"/>
                  </a:lnTo>
                  <a:lnTo>
                    <a:pt x="5118" y="275056"/>
                  </a:lnTo>
                  <a:lnTo>
                    <a:pt x="5118" y="97574"/>
                  </a:lnTo>
                  <a:lnTo>
                    <a:pt x="158800" y="8851"/>
                  </a:lnTo>
                  <a:lnTo>
                    <a:pt x="163918" y="8851"/>
                  </a:lnTo>
                  <a:lnTo>
                    <a:pt x="163918" y="0"/>
                  </a:lnTo>
                  <a:close/>
                </a:path>
                <a:path w="164465" h="284480">
                  <a:moveTo>
                    <a:pt x="163918" y="8851"/>
                  </a:moveTo>
                  <a:lnTo>
                    <a:pt x="158800" y="8851"/>
                  </a:lnTo>
                  <a:lnTo>
                    <a:pt x="158800" y="186308"/>
                  </a:lnTo>
                  <a:lnTo>
                    <a:pt x="5118" y="275056"/>
                  </a:lnTo>
                  <a:lnTo>
                    <a:pt x="15331" y="275056"/>
                  </a:lnTo>
                  <a:lnTo>
                    <a:pt x="163918" y="189268"/>
                  </a:lnTo>
                  <a:lnTo>
                    <a:pt x="163918" y="8851"/>
                  </a:lnTo>
                  <a:close/>
                </a:path>
              </a:pathLst>
            </a:custGeom>
            <a:solidFill>
              <a:srgbClr val="81868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938408" y="1061416"/>
              <a:ext cx="246316" cy="236842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19897" y="655798"/>
              <a:ext cx="360613" cy="350391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22465" y="952271"/>
              <a:ext cx="141224" cy="163067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7216604" y="948375"/>
              <a:ext cx="164465" cy="284480"/>
            </a:xfrm>
            <a:custGeom>
              <a:avLst/>
              <a:gdLst/>
              <a:ahLst/>
              <a:cxnLst/>
              <a:rect l="l" t="t" r="r" b="b"/>
              <a:pathLst>
                <a:path w="164465" h="284480">
                  <a:moveTo>
                    <a:pt x="163906" y="0"/>
                  </a:moveTo>
                  <a:lnTo>
                    <a:pt x="0" y="94627"/>
                  </a:lnTo>
                  <a:lnTo>
                    <a:pt x="0" y="283921"/>
                  </a:lnTo>
                  <a:lnTo>
                    <a:pt x="15328" y="275069"/>
                  </a:lnTo>
                  <a:lnTo>
                    <a:pt x="5118" y="275069"/>
                  </a:lnTo>
                  <a:lnTo>
                    <a:pt x="5118" y="97574"/>
                  </a:lnTo>
                  <a:lnTo>
                    <a:pt x="158800" y="8839"/>
                  </a:lnTo>
                  <a:lnTo>
                    <a:pt x="163906" y="8839"/>
                  </a:lnTo>
                  <a:lnTo>
                    <a:pt x="163906" y="0"/>
                  </a:lnTo>
                  <a:close/>
                </a:path>
                <a:path w="164465" h="284480">
                  <a:moveTo>
                    <a:pt x="163906" y="8839"/>
                  </a:moveTo>
                  <a:lnTo>
                    <a:pt x="158800" y="8839"/>
                  </a:lnTo>
                  <a:lnTo>
                    <a:pt x="158800" y="186321"/>
                  </a:lnTo>
                  <a:lnTo>
                    <a:pt x="5118" y="275069"/>
                  </a:lnTo>
                  <a:lnTo>
                    <a:pt x="15328" y="275069"/>
                  </a:lnTo>
                  <a:lnTo>
                    <a:pt x="163906" y="189268"/>
                  </a:lnTo>
                  <a:lnTo>
                    <a:pt x="163906" y="8839"/>
                  </a:lnTo>
                  <a:close/>
                </a:path>
              </a:pathLst>
            </a:custGeom>
            <a:solidFill>
              <a:srgbClr val="81868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40943" y="838695"/>
              <a:ext cx="141224" cy="163067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106475" y="838695"/>
              <a:ext cx="75691" cy="163067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22465" y="990168"/>
              <a:ext cx="141224" cy="125171"/>
            </a:xfrm>
            <a:prstGeom prst="rect">
              <a:avLst/>
            </a:prstGeom>
          </p:spPr>
        </p:pic>
      </p:grpSp>
      <p:pic>
        <p:nvPicPr>
          <p:cNvPr id="12" name="object 12"/>
          <p:cNvPicPr/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10309" y="715558"/>
            <a:ext cx="1223518" cy="536481"/>
          </a:xfrm>
          <a:prstGeom prst="rect">
            <a:avLst/>
          </a:prstGeom>
        </p:spPr>
      </p:pic>
      <p:sp>
        <p:nvSpPr>
          <p:cNvPr id="15" name="object 15"/>
          <p:cNvSpPr/>
          <p:nvPr/>
        </p:nvSpPr>
        <p:spPr>
          <a:xfrm>
            <a:off x="9709326" y="1912151"/>
            <a:ext cx="982980" cy="982980"/>
          </a:xfrm>
          <a:custGeom>
            <a:avLst/>
            <a:gdLst/>
            <a:ahLst/>
            <a:cxnLst/>
            <a:rect l="l" t="t" r="r" b="b"/>
            <a:pathLst>
              <a:path w="982979" h="982980">
                <a:moveTo>
                  <a:pt x="0" y="982676"/>
                </a:moveTo>
                <a:lnTo>
                  <a:pt x="982676" y="0"/>
                </a:lnTo>
              </a:path>
            </a:pathLst>
          </a:custGeom>
          <a:ln w="63500">
            <a:solidFill>
              <a:srgbClr val="347BB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8660884" y="98026"/>
            <a:ext cx="1748789" cy="1748789"/>
          </a:xfrm>
          <a:custGeom>
            <a:avLst/>
            <a:gdLst/>
            <a:ahLst/>
            <a:cxnLst/>
            <a:rect l="l" t="t" r="r" b="b"/>
            <a:pathLst>
              <a:path w="1748790" h="1748789">
                <a:moveTo>
                  <a:pt x="0" y="1748358"/>
                </a:moveTo>
                <a:lnTo>
                  <a:pt x="1748358" y="0"/>
                </a:lnTo>
              </a:path>
            </a:pathLst>
          </a:custGeom>
          <a:ln w="63500">
            <a:solidFill>
              <a:srgbClr val="347BB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9185104" y="863707"/>
            <a:ext cx="1507490" cy="1507490"/>
          </a:xfrm>
          <a:custGeom>
            <a:avLst/>
            <a:gdLst/>
            <a:ahLst/>
            <a:cxnLst/>
            <a:rect l="l" t="t" r="r" b="b"/>
            <a:pathLst>
              <a:path w="1507490" h="1507489">
                <a:moveTo>
                  <a:pt x="0" y="1506898"/>
                </a:moveTo>
                <a:lnTo>
                  <a:pt x="1506898" y="0"/>
                </a:lnTo>
              </a:path>
            </a:pathLst>
          </a:custGeom>
          <a:ln w="63500">
            <a:solidFill>
              <a:srgbClr val="347BB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9534585" y="1562670"/>
            <a:ext cx="1157605" cy="1157605"/>
          </a:xfrm>
          <a:custGeom>
            <a:avLst/>
            <a:gdLst/>
            <a:ahLst/>
            <a:cxnLst/>
            <a:rect l="l" t="t" r="r" b="b"/>
            <a:pathLst>
              <a:path w="1157604" h="1157605">
                <a:moveTo>
                  <a:pt x="0" y="1157416"/>
                </a:moveTo>
                <a:lnTo>
                  <a:pt x="1157416" y="0"/>
                </a:lnTo>
              </a:path>
            </a:pathLst>
          </a:custGeom>
          <a:ln w="63500">
            <a:solidFill>
              <a:srgbClr val="347BB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8486142" y="0"/>
            <a:ext cx="1671955" cy="1671955"/>
          </a:xfrm>
          <a:custGeom>
            <a:avLst/>
            <a:gdLst/>
            <a:ahLst/>
            <a:cxnLst/>
            <a:rect l="l" t="t" r="r" b="b"/>
            <a:pathLst>
              <a:path w="1671954" h="1671955">
                <a:moveTo>
                  <a:pt x="0" y="1671643"/>
                </a:moveTo>
                <a:lnTo>
                  <a:pt x="1671643" y="0"/>
                </a:lnTo>
              </a:path>
            </a:pathLst>
          </a:custGeom>
          <a:ln w="63500">
            <a:solidFill>
              <a:srgbClr val="347BB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9010364" y="514226"/>
            <a:ext cx="1682114" cy="1682114"/>
          </a:xfrm>
          <a:custGeom>
            <a:avLst/>
            <a:gdLst/>
            <a:ahLst/>
            <a:cxnLst/>
            <a:rect l="l" t="t" r="r" b="b"/>
            <a:pathLst>
              <a:path w="1682115" h="1682114">
                <a:moveTo>
                  <a:pt x="0" y="1681639"/>
                </a:moveTo>
                <a:lnTo>
                  <a:pt x="1681639" y="0"/>
                </a:lnTo>
              </a:path>
            </a:pathLst>
          </a:custGeom>
          <a:ln w="63500">
            <a:solidFill>
              <a:srgbClr val="347BB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9359845" y="1213189"/>
            <a:ext cx="1332230" cy="1332230"/>
          </a:xfrm>
          <a:custGeom>
            <a:avLst/>
            <a:gdLst/>
            <a:ahLst/>
            <a:cxnLst/>
            <a:rect l="l" t="t" r="r" b="b"/>
            <a:pathLst>
              <a:path w="1332229" h="1332230">
                <a:moveTo>
                  <a:pt x="0" y="1332157"/>
                </a:moveTo>
                <a:lnTo>
                  <a:pt x="1332157" y="0"/>
                </a:lnTo>
              </a:path>
            </a:pathLst>
          </a:custGeom>
          <a:ln w="63500">
            <a:solidFill>
              <a:srgbClr val="347BB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8835623" y="272766"/>
            <a:ext cx="1748789" cy="1748789"/>
          </a:xfrm>
          <a:custGeom>
            <a:avLst/>
            <a:gdLst/>
            <a:ahLst/>
            <a:cxnLst/>
            <a:rect l="l" t="t" r="r" b="b"/>
            <a:pathLst>
              <a:path w="1748790" h="1748789">
                <a:moveTo>
                  <a:pt x="0" y="1748358"/>
                </a:moveTo>
                <a:lnTo>
                  <a:pt x="1748358" y="0"/>
                </a:lnTo>
              </a:path>
            </a:pathLst>
          </a:custGeom>
          <a:ln w="63500">
            <a:solidFill>
              <a:srgbClr val="347BB4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5" name="object 25"/>
          <p:cNvSpPr/>
          <p:nvPr/>
        </p:nvSpPr>
        <p:spPr>
          <a:xfrm>
            <a:off x="9176265" y="26920"/>
            <a:ext cx="902969" cy="902969"/>
          </a:xfrm>
          <a:custGeom>
            <a:avLst/>
            <a:gdLst/>
            <a:ahLst/>
            <a:cxnLst/>
            <a:rect l="l" t="t" r="r" b="b"/>
            <a:pathLst>
              <a:path w="902970" h="902969">
                <a:moveTo>
                  <a:pt x="451484" y="0"/>
                </a:moveTo>
                <a:lnTo>
                  <a:pt x="0" y="451484"/>
                </a:lnTo>
                <a:lnTo>
                  <a:pt x="451484" y="902969"/>
                </a:lnTo>
                <a:lnTo>
                  <a:pt x="902957" y="451484"/>
                </a:lnTo>
                <a:lnTo>
                  <a:pt x="451484" y="0"/>
                </a:lnTo>
                <a:close/>
              </a:path>
            </a:pathLst>
          </a:custGeom>
          <a:solidFill>
            <a:srgbClr val="F15B6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9176265" y="26920"/>
            <a:ext cx="902969" cy="902969"/>
          </a:xfrm>
          <a:custGeom>
            <a:avLst/>
            <a:gdLst/>
            <a:ahLst/>
            <a:cxnLst/>
            <a:rect l="l" t="t" r="r" b="b"/>
            <a:pathLst>
              <a:path w="902970" h="902969">
                <a:moveTo>
                  <a:pt x="0" y="451484"/>
                </a:moveTo>
                <a:lnTo>
                  <a:pt x="451484" y="902969"/>
                </a:lnTo>
                <a:lnTo>
                  <a:pt x="902957" y="451484"/>
                </a:lnTo>
                <a:lnTo>
                  <a:pt x="451484" y="0"/>
                </a:lnTo>
                <a:lnTo>
                  <a:pt x="0" y="451484"/>
                </a:lnTo>
                <a:close/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0" y="1239998"/>
            <a:ext cx="964565" cy="1364615"/>
          </a:xfrm>
          <a:custGeom>
            <a:avLst/>
            <a:gdLst/>
            <a:ahLst/>
            <a:cxnLst/>
            <a:rect l="l" t="t" r="r" b="b"/>
            <a:pathLst>
              <a:path w="964565" h="1364614">
                <a:moveTo>
                  <a:pt x="281851" y="0"/>
                </a:moveTo>
                <a:lnTo>
                  <a:pt x="0" y="281851"/>
                </a:lnTo>
                <a:lnTo>
                  <a:pt x="0" y="1161440"/>
                </a:lnTo>
                <a:lnTo>
                  <a:pt x="281851" y="1364233"/>
                </a:lnTo>
                <a:lnTo>
                  <a:pt x="963955" y="682129"/>
                </a:lnTo>
                <a:lnTo>
                  <a:pt x="281851" y="0"/>
                </a:lnTo>
                <a:close/>
              </a:path>
            </a:pathLst>
          </a:custGeom>
          <a:solidFill>
            <a:srgbClr val="367C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0" y="1220796"/>
            <a:ext cx="983615" cy="1402715"/>
          </a:xfrm>
          <a:custGeom>
            <a:avLst/>
            <a:gdLst/>
            <a:ahLst/>
            <a:cxnLst/>
            <a:rect l="l" t="t" r="r" b="b"/>
            <a:pathLst>
              <a:path w="983615" h="1402714">
                <a:moveTo>
                  <a:pt x="281863" y="0"/>
                </a:moveTo>
                <a:lnTo>
                  <a:pt x="0" y="281851"/>
                </a:lnTo>
                <a:lnTo>
                  <a:pt x="0" y="320281"/>
                </a:lnTo>
                <a:lnTo>
                  <a:pt x="281863" y="38417"/>
                </a:lnTo>
                <a:lnTo>
                  <a:pt x="944753" y="701332"/>
                </a:lnTo>
                <a:lnTo>
                  <a:pt x="281863" y="1364221"/>
                </a:lnTo>
                <a:lnTo>
                  <a:pt x="0" y="1082357"/>
                </a:lnTo>
                <a:lnTo>
                  <a:pt x="0" y="1120774"/>
                </a:lnTo>
                <a:lnTo>
                  <a:pt x="281863" y="1402638"/>
                </a:lnTo>
                <a:lnTo>
                  <a:pt x="983183" y="701332"/>
                </a:lnTo>
                <a:lnTo>
                  <a:pt x="28186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0" y="2069762"/>
            <a:ext cx="589915" cy="1179830"/>
          </a:xfrm>
          <a:custGeom>
            <a:avLst/>
            <a:gdLst/>
            <a:ahLst/>
            <a:cxnLst/>
            <a:rect l="l" t="t" r="r" b="b"/>
            <a:pathLst>
              <a:path w="589915" h="1179830">
                <a:moveTo>
                  <a:pt x="0" y="0"/>
                </a:moveTo>
                <a:lnTo>
                  <a:pt x="0" y="1179512"/>
                </a:lnTo>
                <a:lnTo>
                  <a:pt x="589762" y="589762"/>
                </a:lnTo>
                <a:lnTo>
                  <a:pt x="0" y="0"/>
                </a:lnTo>
                <a:close/>
              </a:path>
            </a:pathLst>
          </a:custGeom>
          <a:solidFill>
            <a:srgbClr val="F15B6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0" y="2050549"/>
            <a:ext cx="609600" cy="1218565"/>
          </a:xfrm>
          <a:custGeom>
            <a:avLst/>
            <a:gdLst/>
            <a:ahLst/>
            <a:cxnLst/>
            <a:rect l="l" t="t" r="r" b="b"/>
            <a:pathLst>
              <a:path w="609600" h="1218564">
                <a:moveTo>
                  <a:pt x="0" y="0"/>
                </a:moveTo>
                <a:lnTo>
                  <a:pt x="0" y="38430"/>
                </a:lnTo>
                <a:lnTo>
                  <a:pt x="570534" y="608977"/>
                </a:lnTo>
                <a:lnTo>
                  <a:pt x="0" y="1179512"/>
                </a:lnTo>
                <a:lnTo>
                  <a:pt x="0" y="1217955"/>
                </a:lnTo>
                <a:lnTo>
                  <a:pt x="608977" y="608977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250272" y="214944"/>
            <a:ext cx="4421505" cy="7165340"/>
          </a:xfrm>
          <a:custGeom>
            <a:avLst/>
            <a:gdLst/>
            <a:ahLst/>
            <a:cxnLst/>
            <a:rect l="l" t="t" r="r" b="b"/>
            <a:pathLst>
              <a:path w="4421505" h="7165340">
                <a:moveTo>
                  <a:pt x="54356" y="0"/>
                </a:moveTo>
                <a:lnTo>
                  <a:pt x="0" y="0"/>
                </a:lnTo>
                <a:lnTo>
                  <a:pt x="0" y="6691985"/>
                </a:lnTo>
                <a:lnTo>
                  <a:pt x="473087" y="7165060"/>
                </a:lnTo>
                <a:lnTo>
                  <a:pt x="4421022" y="7165060"/>
                </a:lnTo>
                <a:lnTo>
                  <a:pt x="4421022" y="7110704"/>
                </a:lnTo>
                <a:lnTo>
                  <a:pt x="495592" y="7110704"/>
                </a:lnTo>
                <a:lnTo>
                  <a:pt x="54356" y="6669455"/>
                </a:lnTo>
                <a:lnTo>
                  <a:pt x="54356" y="0"/>
                </a:lnTo>
                <a:close/>
              </a:path>
            </a:pathLst>
          </a:custGeom>
          <a:solidFill>
            <a:srgbClr val="367C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366337" y="459527"/>
            <a:ext cx="3947795" cy="6807200"/>
          </a:xfrm>
          <a:custGeom>
            <a:avLst/>
            <a:gdLst/>
            <a:ahLst/>
            <a:cxnLst/>
            <a:rect l="l" t="t" r="r" b="b"/>
            <a:pathLst>
              <a:path w="3947795" h="6807200">
                <a:moveTo>
                  <a:pt x="40767" y="0"/>
                </a:moveTo>
                <a:lnTo>
                  <a:pt x="0" y="0"/>
                </a:lnTo>
                <a:lnTo>
                  <a:pt x="0" y="6392532"/>
                </a:lnTo>
                <a:lnTo>
                  <a:pt x="414375" y="6806920"/>
                </a:lnTo>
                <a:lnTo>
                  <a:pt x="3947680" y="6806920"/>
                </a:lnTo>
                <a:lnTo>
                  <a:pt x="3947680" y="6766153"/>
                </a:lnTo>
                <a:lnTo>
                  <a:pt x="431253" y="6766153"/>
                </a:lnTo>
                <a:lnTo>
                  <a:pt x="40767" y="6375654"/>
                </a:lnTo>
                <a:lnTo>
                  <a:pt x="40767" y="0"/>
                </a:lnTo>
                <a:close/>
              </a:path>
            </a:pathLst>
          </a:custGeom>
          <a:solidFill>
            <a:srgbClr val="F15B6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t>34</a:t>
            </a:fld>
            <a:endParaRPr lang="ru-RU"/>
          </a:p>
        </p:txBody>
      </p:sp>
      <p:pic>
        <p:nvPicPr>
          <p:cNvPr id="14" name="Изображение 13" descr="5404373171672571512 (1)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700" y="214630"/>
            <a:ext cx="3089910" cy="6855460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824115" y="655798"/>
            <a:ext cx="556895" cy="642620"/>
            <a:chOff x="6824115" y="655798"/>
            <a:chExt cx="556895" cy="642620"/>
          </a:xfrm>
        </p:grpSpPr>
        <p:pic>
          <p:nvPicPr>
            <p:cNvPr id="3" name="object 3"/>
            <p:cNvPicPr/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24115" y="947837"/>
              <a:ext cx="163918" cy="237375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6824119" y="721767"/>
              <a:ext cx="164465" cy="284480"/>
            </a:xfrm>
            <a:custGeom>
              <a:avLst/>
              <a:gdLst/>
              <a:ahLst/>
              <a:cxnLst/>
              <a:rect l="l" t="t" r="r" b="b"/>
              <a:pathLst>
                <a:path w="164465" h="284480">
                  <a:moveTo>
                    <a:pt x="163918" y="0"/>
                  </a:moveTo>
                  <a:lnTo>
                    <a:pt x="0" y="94640"/>
                  </a:lnTo>
                  <a:lnTo>
                    <a:pt x="0" y="283908"/>
                  </a:lnTo>
                  <a:lnTo>
                    <a:pt x="15331" y="275056"/>
                  </a:lnTo>
                  <a:lnTo>
                    <a:pt x="5118" y="275056"/>
                  </a:lnTo>
                  <a:lnTo>
                    <a:pt x="5118" y="97574"/>
                  </a:lnTo>
                  <a:lnTo>
                    <a:pt x="158800" y="8851"/>
                  </a:lnTo>
                  <a:lnTo>
                    <a:pt x="163918" y="8851"/>
                  </a:lnTo>
                  <a:lnTo>
                    <a:pt x="163918" y="0"/>
                  </a:lnTo>
                  <a:close/>
                </a:path>
                <a:path w="164465" h="284480">
                  <a:moveTo>
                    <a:pt x="163918" y="8851"/>
                  </a:moveTo>
                  <a:lnTo>
                    <a:pt x="158800" y="8851"/>
                  </a:lnTo>
                  <a:lnTo>
                    <a:pt x="158800" y="186308"/>
                  </a:lnTo>
                  <a:lnTo>
                    <a:pt x="5118" y="275056"/>
                  </a:lnTo>
                  <a:lnTo>
                    <a:pt x="15331" y="275056"/>
                  </a:lnTo>
                  <a:lnTo>
                    <a:pt x="163918" y="189268"/>
                  </a:lnTo>
                  <a:lnTo>
                    <a:pt x="163918" y="8851"/>
                  </a:lnTo>
                  <a:close/>
                </a:path>
              </a:pathLst>
            </a:custGeom>
            <a:solidFill>
              <a:srgbClr val="81868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938408" y="1061416"/>
              <a:ext cx="246316" cy="236842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19897" y="655798"/>
              <a:ext cx="360613" cy="350391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22465" y="952271"/>
              <a:ext cx="141224" cy="163067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7216604" y="948375"/>
              <a:ext cx="164465" cy="284480"/>
            </a:xfrm>
            <a:custGeom>
              <a:avLst/>
              <a:gdLst/>
              <a:ahLst/>
              <a:cxnLst/>
              <a:rect l="l" t="t" r="r" b="b"/>
              <a:pathLst>
                <a:path w="164465" h="284480">
                  <a:moveTo>
                    <a:pt x="163906" y="0"/>
                  </a:moveTo>
                  <a:lnTo>
                    <a:pt x="0" y="94627"/>
                  </a:lnTo>
                  <a:lnTo>
                    <a:pt x="0" y="283921"/>
                  </a:lnTo>
                  <a:lnTo>
                    <a:pt x="15328" y="275069"/>
                  </a:lnTo>
                  <a:lnTo>
                    <a:pt x="5118" y="275069"/>
                  </a:lnTo>
                  <a:lnTo>
                    <a:pt x="5118" y="97574"/>
                  </a:lnTo>
                  <a:lnTo>
                    <a:pt x="158800" y="8839"/>
                  </a:lnTo>
                  <a:lnTo>
                    <a:pt x="163906" y="8839"/>
                  </a:lnTo>
                  <a:lnTo>
                    <a:pt x="163906" y="0"/>
                  </a:lnTo>
                  <a:close/>
                </a:path>
                <a:path w="164465" h="284480">
                  <a:moveTo>
                    <a:pt x="163906" y="8839"/>
                  </a:moveTo>
                  <a:lnTo>
                    <a:pt x="158800" y="8839"/>
                  </a:lnTo>
                  <a:lnTo>
                    <a:pt x="158800" y="186321"/>
                  </a:lnTo>
                  <a:lnTo>
                    <a:pt x="5118" y="275069"/>
                  </a:lnTo>
                  <a:lnTo>
                    <a:pt x="15328" y="275069"/>
                  </a:lnTo>
                  <a:lnTo>
                    <a:pt x="163906" y="189268"/>
                  </a:lnTo>
                  <a:lnTo>
                    <a:pt x="163906" y="8839"/>
                  </a:lnTo>
                  <a:close/>
                </a:path>
              </a:pathLst>
            </a:custGeom>
            <a:solidFill>
              <a:srgbClr val="81868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40943" y="838695"/>
              <a:ext cx="141224" cy="163067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106475" y="838695"/>
              <a:ext cx="75691" cy="163067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22465" y="990168"/>
              <a:ext cx="141224" cy="125171"/>
            </a:xfrm>
            <a:prstGeom prst="rect">
              <a:avLst/>
            </a:prstGeom>
          </p:spPr>
        </p:pic>
      </p:grpSp>
      <p:pic>
        <p:nvPicPr>
          <p:cNvPr id="12" name="object 12"/>
          <p:cNvPicPr/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10309" y="715558"/>
            <a:ext cx="1223518" cy="536481"/>
          </a:xfrm>
          <a:prstGeom prst="rect">
            <a:avLst/>
          </a:prstGeom>
        </p:spPr>
      </p:pic>
      <p:sp>
        <p:nvSpPr>
          <p:cNvPr id="15" name="object 15"/>
          <p:cNvSpPr/>
          <p:nvPr/>
        </p:nvSpPr>
        <p:spPr>
          <a:xfrm>
            <a:off x="9709326" y="1912151"/>
            <a:ext cx="982980" cy="982980"/>
          </a:xfrm>
          <a:custGeom>
            <a:avLst/>
            <a:gdLst/>
            <a:ahLst/>
            <a:cxnLst/>
            <a:rect l="l" t="t" r="r" b="b"/>
            <a:pathLst>
              <a:path w="982979" h="982980">
                <a:moveTo>
                  <a:pt x="0" y="982676"/>
                </a:moveTo>
                <a:lnTo>
                  <a:pt x="982676" y="0"/>
                </a:lnTo>
              </a:path>
            </a:pathLst>
          </a:custGeom>
          <a:ln w="63500">
            <a:solidFill>
              <a:srgbClr val="347BB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8660884" y="98026"/>
            <a:ext cx="1748789" cy="1748789"/>
          </a:xfrm>
          <a:custGeom>
            <a:avLst/>
            <a:gdLst/>
            <a:ahLst/>
            <a:cxnLst/>
            <a:rect l="l" t="t" r="r" b="b"/>
            <a:pathLst>
              <a:path w="1748790" h="1748789">
                <a:moveTo>
                  <a:pt x="0" y="1748358"/>
                </a:moveTo>
                <a:lnTo>
                  <a:pt x="1748358" y="0"/>
                </a:lnTo>
              </a:path>
            </a:pathLst>
          </a:custGeom>
          <a:ln w="63500">
            <a:solidFill>
              <a:srgbClr val="347BB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9185104" y="863707"/>
            <a:ext cx="1507490" cy="1507490"/>
          </a:xfrm>
          <a:custGeom>
            <a:avLst/>
            <a:gdLst/>
            <a:ahLst/>
            <a:cxnLst/>
            <a:rect l="l" t="t" r="r" b="b"/>
            <a:pathLst>
              <a:path w="1507490" h="1507489">
                <a:moveTo>
                  <a:pt x="0" y="1506898"/>
                </a:moveTo>
                <a:lnTo>
                  <a:pt x="1506898" y="0"/>
                </a:lnTo>
              </a:path>
            </a:pathLst>
          </a:custGeom>
          <a:ln w="63500">
            <a:solidFill>
              <a:srgbClr val="347BB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9534585" y="1562670"/>
            <a:ext cx="1157605" cy="1157605"/>
          </a:xfrm>
          <a:custGeom>
            <a:avLst/>
            <a:gdLst/>
            <a:ahLst/>
            <a:cxnLst/>
            <a:rect l="l" t="t" r="r" b="b"/>
            <a:pathLst>
              <a:path w="1157604" h="1157605">
                <a:moveTo>
                  <a:pt x="0" y="1157416"/>
                </a:moveTo>
                <a:lnTo>
                  <a:pt x="1157416" y="0"/>
                </a:lnTo>
              </a:path>
            </a:pathLst>
          </a:custGeom>
          <a:ln w="63500">
            <a:solidFill>
              <a:srgbClr val="347BB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8486142" y="0"/>
            <a:ext cx="1671955" cy="1671955"/>
          </a:xfrm>
          <a:custGeom>
            <a:avLst/>
            <a:gdLst/>
            <a:ahLst/>
            <a:cxnLst/>
            <a:rect l="l" t="t" r="r" b="b"/>
            <a:pathLst>
              <a:path w="1671954" h="1671955">
                <a:moveTo>
                  <a:pt x="0" y="1671643"/>
                </a:moveTo>
                <a:lnTo>
                  <a:pt x="1671643" y="0"/>
                </a:lnTo>
              </a:path>
            </a:pathLst>
          </a:custGeom>
          <a:ln w="63500">
            <a:solidFill>
              <a:srgbClr val="347BB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9010364" y="514226"/>
            <a:ext cx="1682114" cy="1682114"/>
          </a:xfrm>
          <a:custGeom>
            <a:avLst/>
            <a:gdLst/>
            <a:ahLst/>
            <a:cxnLst/>
            <a:rect l="l" t="t" r="r" b="b"/>
            <a:pathLst>
              <a:path w="1682115" h="1682114">
                <a:moveTo>
                  <a:pt x="0" y="1681639"/>
                </a:moveTo>
                <a:lnTo>
                  <a:pt x="1681639" y="0"/>
                </a:lnTo>
              </a:path>
            </a:pathLst>
          </a:custGeom>
          <a:ln w="63500">
            <a:solidFill>
              <a:srgbClr val="347BB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9359845" y="1213189"/>
            <a:ext cx="1332230" cy="1332230"/>
          </a:xfrm>
          <a:custGeom>
            <a:avLst/>
            <a:gdLst/>
            <a:ahLst/>
            <a:cxnLst/>
            <a:rect l="l" t="t" r="r" b="b"/>
            <a:pathLst>
              <a:path w="1332229" h="1332230">
                <a:moveTo>
                  <a:pt x="0" y="1332157"/>
                </a:moveTo>
                <a:lnTo>
                  <a:pt x="1332157" y="0"/>
                </a:lnTo>
              </a:path>
            </a:pathLst>
          </a:custGeom>
          <a:ln w="63500">
            <a:solidFill>
              <a:srgbClr val="347BB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8835623" y="272766"/>
            <a:ext cx="1748789" cy="1748789"/>
          </a:xfrm>
          <a:custGeom>
            <a:avLst/>
            <a:gdLst/>
            <a:ahLst/>
            <a:cxnLst/>
            <a:rect l="l" t="t" r="r" b="b"/>
            <a:pathLst>
              <a:path w="1748790" h="1748789">
                <a:moveTo>
                  <a:pt x="0" y="1748358"/>
                </a:moveTo>
                <a:lnTo>
                  <a:pt x="1748358" y="0"/>
                </a:lnTo>
              </a:path>
            </a:pathLst>
          </a:custGeom>
          <a:ln w="63500">
            <a:solidFill>
              <a:srgbClr val="347BB4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5" name="object 25"/>
          <p:cNvSpPr/>
          <p:nvPr/>
        </p:nvSpPr>
        <p:spPr>
          <a:xfrm>
            <a:off x="9176265" y="26920"/>
            <a:ext cx="902969" cy="902969"/>
          </a:xfrm>
          <a:custGeom>
            <a:avLst/>
            <a:gdLst/>
            <a:ahLst/>
            <a:cxnLst/>
            <a:rect l="l" t="t" r="r" b="b"/>
            <a:pathLst>
              <a:path w="902970" h="902969">
                <a:moveTo>
                  <a:pt x="451484" y="0"/>
                </a:moveTo>
                <a:lnTo>
                  <a:pt x="0" y="451484"/>
                </a:lnTo>
                <a:lnTo>
                  <a:pt x="451484" y="902969"/>
                </a:lnTo>
                <a:lnTo>
                  <a:pt x="902957" y="451484"/>
                </a:lnTo>
                <a:lnTo>
                  <a:pt x="451484" y="0"/>
                </a:lnTo>
                <a:close/>
              </a:path>
            </a:pathLst>
          </a:custGeom>
          <a:solidFill>
            <a:srgbClr val="F15B6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9176265" y="26920"/>
            <a:ext cx="902969" cy="902969"/>
          </a:xfrm>
          <a:custGeom>
            <a:avLst/>
            <a:gdLst/>
            <a:ahLst/>
            <a:cxnLst/>
            <a:rect l="l" t="t" r="r" b="b"/>
            <a:pathLst>
              <a:path w="902970" h="902969">
                <a:moveTo>
                  <a:pt x="0" y="451484"/>
                </a:moveTo>
                <a:lnTo>
                  <a:pt x="451484" y="902969"/>
                </a:lnTo>
                <a:lnTo>
                  <a:pt x="902957" y="451484"/>
                </a:lnTo>
                <a:lnTo>
                  <a:pt x="451484" y="0"/>
                </a:lnTo>
                <a:lnTo>
                  <a:pt x="0" y="451484"/>
                </a:lnTo>
                <a:close/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0" y="1239998"/>
            <a:ext cx="964565" cy="1364615"/>
          </a:xfrm>
          <a:custGeom>
            <a:avLst/>
            <a:gdLst/>
            <a:ahLst/>
            <a:cxnLst/>
            <a:rect l="l" t="t" r="r" b="b"/>
            <a:pathLst>
              <a:path w="964565" h="1364614">
                <a:moveTo>
                  <a:pt x="281851" y="0"/>
                </a:moveTo>
                <a:lnTo>
                  <a:pt x="0" y="281851"/>
                </a:lnTo>
                <a:lnTo>
                  <a:pt x="0" y="1161440"/>
                </a:lnTo>
                <a:lnTo>
                  <a:pt x="281851" y="1364233"/>
                </a:lnTo>
                <a:lnTo>
                  <a:pt x="963955" y="682129"/>
                </a:lnTo>
                <a:lnTo>
                  <a:pt x="281851" y="0"/>
                </a:lnTo>
                <a:close/>
              </a:path>
            </a:pathLst>
          </a:custGeom>
          <a:solidFill>
            <a:srgbClr val="367C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0" y="1220796"/>
            <a:ext cx="983615" cy="1402715"/>
          </a:xfrm>
          <a:custGeom>
            <a:avLst/>
            <a:gdLst/>
            <a:ahLst/>
            <a:cxnLst/>
            <a:rect l="l" t="t" r="r" b="b"/>
            <a:pathLst>
              <a:path w="983615" h="1402714">
                <a:moveTo>
                  <a:pt x="281863" y="0"/>
                </a:moveTo>
                <a:lnTo>
                  <a:pt x="0" y="281851"/>
                </a:lnTo>
                <a:lnTo>
                  <a:pt x="0" y="320281"/>
                </a:lnTo>
                <a:lnTo>
                  <a:pt x="281863" y="38417"/>
                </a:lnTo>
                <a:lnTo>
                  <a:pt x="944753" y="701332"/>
                </a:lnTo>
                <a:lnTo>
                  <a:pt x="281863" y="1364221"/>
                </a:lnTo>
                <a:lnTo>
                  <a:pt x="0" y="1082357"/>
                </a:lnTo>
                <a:lnTo>
                  <a:pt x="0" y="1120774"/>
                </a:lnTo>
                <a:lnTo>
                  <a:pt x="281863" y="1402638"/>
                </a:lnTo>
                <a:lnTo>
                  <a:pt x="983183" y="701332"/>
                </a:lnTo>
                <a:lnTo>
                  <a:pt x="28186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0" y="2069762"/>
            <a:ext cx="589915" cy="1179830"/>
          </a:xfrm>
          <a:custGeom>
            <a:avLst/>
            <a:gdLst/>
            <a:ahLst/>
            <a:cxnLst/>
            <a:rect l="l" t="t" r="r" b="b"/>
            <a:pathLst>
              <a:path w="589915" h="1179830">
                <a:moveTo>
                  <a:pt x="0" y="0"/>
                </a:moveTo>
                <a:lnTo>
                  <a:pt x="0" y="1179512"/>
                </a:lnTo>
                <a:lnTo>
                  <a:pt x="589762" y="589762"/>
                </a:lnTo>
                <a:lnTo>
                  <a:pt x="0" y="0"/>
                </a:lnTo>
                <a:close/>
              </a:path>
            </a:pathLst>
          </a:custGeom>
          <a:solidFill>
            <a:srgbClr val="F15B6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0" y="2050549"/>
            <a:ext cx="609600" cy="1218565"/>
          </a:xfrm>
          <a:custGeom>
            <a:avLst/>
            <a:gdLst/>
            <a:ahLst/>
            <a:cxnLst/>
            <a:rect l="l" t="t" r="r" b="b"/>
            <a:pathLst>
              <a:path w="609600" h="1218564">
                <a:moveTo>
                  <a:pt x="0" y="0"/>
                </a:moveTo>
                <a:lnTo>
                  <a:pt x="0" y="38430"/>
                </a:lnTo>
                <a:lnTo>
                  <a:pt x="570534" y="608977"/>
                </a:lnTo>
                <a:lnTo>
                  <a:pt x="0" y="1179512"/>
                </a:lnTo>
                <a:lnTo>
                  <a:pt x="0" y="1217955"/>
                </a:lnTo>
                <a:lnTo>
                  <a:pt x="608977" y="608977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250272" y="214944"/>
            <a:ext cx="4421505" cy="7165340"/>
          </a:xfrm>
          <a:custGeom>
            <a:avLst/>
            <a:gdLst/>
            <a:ahLst/>
            <a:cxnLst/>
            <a:rect l="l" t="t" r="r" b="b"/>
            <a:pathLst>
              <a:path w="4421505" h="7165340">
                <a:moveTo>
                  <a:pt x="54356" y="0"/>
                </a:moveTo>
                <a:lnTo>
                  <a:pt x="0" y="0"/>
                </a:lnTo>
                <a:lnTo>
                  <a:pt x="0" y="6691985"/>
                </a:lnTo>
                <a:lnTo>
                  <a:pt x="473087" y="7165060"/>
                </a:lnTo>
                <a:lnTo>
                  <a:pt x="4421022" y="7165060"/>
                </a:lnTo>
                <a:lnTo>
                  <a:pt x="4421022" y="7110704"/>
                </a:lnTo>
                <a:lnTo>
                  <a:pt x="495592" y="7110704"/>
                </a:lnTo>
                <a:lnTo>
                  <a:pt x="54356" y="6669455"/>
                </a:lnTo>
                <a:lnTo>
                  <a:pt x="54356" y="0"/>
                </a:lnTo>
                <a:close/>
              </a:path>
            </a:pathLst>
          </a:custGeom>
          <a:solidFill>
            <a:srgbClr val="367C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366337" y="459527"/>
            <a:ext cx="3947795" cy="6807200"/>
          </a:xfrm>
          <a:custGeom>
            <a:avLst/>
            <a:gdLst/>
            <a:ahLst/>
            <a:cxnLst/>
            <a:rect l="l" t="t" r="r" b="b"/>
            <a:pathLst>
              <a:path w="3947795" h="6807200">
                <a:moveTo>
                  <a:pt x="40767" y="0"/>
                </a:moveTo>
                <a:lnTo>
                  <a:pt x="0" y="0"/>
                </a:lnTo>
                <a:lnTo>
                  <a:pt x="0" y="6392532"/>
                </a:lnTo>
                <a:lnTo>
                  <a:pt x="414375" y="6806920"/>
                </a:lnTo>
                <a:lnTo>
                  <a:pt x="3947680" y="6806920"/>
                </a:lnTo>
                <a:lnTo>
                  <a:pt x="3947680" y="6766153"/>
                </a:lnTo>
                <a:lnTo>
                  <a:pt x="431253" y="6766153"/>
                </a:lnTo>
                <a:lnTo>
                  <a:pt x="40767" y="6375654"/>
                </a:lnTo>
                <a:lnTo>
                  <a:pt x="40767" y="0"/>
                </a:lnTo>
                <a:close/>
              </a:path>
            </a:pathLst>
          </a:custGeom>
          <a:solidFill>
            <a:srgbClr val="F15B6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t>35</a:t>
            </a:fld>
            <a:endParaRPr lang="ru-RU"/>
          </a:p>
        </p:txBody>
      </p:sp>
      <p:pic>
        <p:nvPicPr>
          <p:cNvPr id="14" name="Изображение 13" descr="5440662759105750520 (1)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47775" y="276225"/>
            <a:ext cx="4937760" cy="6585585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824115" y="655798"/>
            <a:ext cx="556895" cy="642620"/>
            <a:chOff x="6824115" y="655798"/>
            <a:chExt cx="556895" cy="642620"/>
          </a:xfrm>
        </p:grpSpPr>
        <p:pic>
          <p:nvPicPr>
            <p:cNvPr id="3" name="object 3"/>
            <p:cNvPicPr/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24115" y="947837"/>
              <a:ext cx="163918" cy="237375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6824119" y="721767"/>
              <a:ext cx="164465" cy="284480"/>
            </a:xfrm>
            <a:custGeom>
              <a:avLst/>
              <a:gdLst/>
              <a:ahLst/>
              <a:cxnLst/>
              <a:rect l="l" t="t" r="r" b="b"/>
              <a:pathLst>
                <a:path w="164465" h="284480">
                  <a:moveTo>
                    <a:pt x="163918" y="0"/>
                  </a:moveTo>
                  <a:lnTo>
                    <a:pt x="0" y="94640"/>
                  </a:lnTo>
                  <a:lnTo>
                    <a:pt x="0" y="283908"/>
                  </a:lnTo>
                  <a:lnTo>
                    <a:pt x="15331" y="275056"/>
                  </a:lnTo>
                  <a:lnTo>
                    <a:pt x="5118" y="275056"/>
                  </a:lnTo>
                  <a:lnTo>
                    <a:pt x="5118" y="97574"/>
                  </a:lnTo>
                  <a:lnTo>
                    <a:pt x="158800" y="8851"/>
                  </a:lnTo>
                  <a:lnTo>
                    <a:pt x="163918" y="8851"/>
                  </a:lnTo>
                  <a:lnTo>
                    <a:pt x="163918" y="0"/>
                  </a:lnTo>
                  <a:close/>
                </a:path>
                <a:path w="164465" h="284480">
                  <a:moveTo>
                    <a:pt x="163918" y="8851"/>
                  </a:moveTo>
                  <a:lnTo>
                    <a:pt x="158800" y="8851"/>
                  </a:lnTo>
                  <a:lnTo>
                    <a:pt x="158800" y="186308"/>
                  </a:lnTo>
                  <a:lnTo>
                    <a:pt x="5118" y="275056"/>
                  </a:lnTo>
                  <a:lnTo>
                    <a:pt x="15331" y="275056"/>
                  </a:lnTo>
                  <a:lnTo>
                    <a:pt x="163918" y="189268"/>
                  </a:lnTo>
                  <a:lnTo>
                    <a:pt x="163918" y="8851"/>
                  </a:lnTo>
                  <a:close/>
                </a:path>
              </a:pathLst>
            </a:custGeom>
            <a:solidFill>
              <a:srgbClr val="81868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938408" y="1061416"/>
              <a:ext cx="246316" cy="236842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19897" y="655798"/>
              <a:ext cx="360613" cy="350391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22465" y="952271"/>
              <a:ext cx="141224" cy="163067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7216604" y="948375"/>
              <a:ext cx="164465" cy="284480"/>
            </a:xfrm>
            <a:custGeom>
              <a:avLst/>
              <a:gdLst/>
              <a:ahLst/>
              <a:cxnLst/>
              <a:rect l="l" t="t" r="r" b="b"/>
              <a:pathLst>
                <a:path w="164465" h="284480">
                  <a:moveTo>
                    <a:pt x="163906" y="0"/>
                  </a:moveTo>
                  <a:lnTo>
                    <a:pt x="0" y="94627"/>
                  </a:lnTo>
                  <a:lnTo>
                    <a:pt x="0" y="283921"/>
                  </a:lnTo>
                  <a:lnTo>
                    <a:pt x="15328" y="275069"/>
                  </a:lnTo>
                  <a:lnTo>
                    <a:pt x="5118" y="275069"/>
                  </a:lnTo>
                  <a:lnTo>
                    <a:pt x="5118" y="97574"/>
                  </a:lnTo>
                  <a:lnTo>
                    <a:pt x="158800" y="8839"/>
                  </a:lnTo>
                  <a:lnTo>
                    <a:pt x="163906" y="8839"/>
                  </a:lnTo>
                  <a:lnTo>
                    <a:pt x="163906" y="0"/>
                  </a:lnTo>
                  <a:close/>
                </a:path>
                <a:path w="164465" h="284480">
                  <a:moveTo>
                    <a:pt x="163906" y="8839"/>
                  </a:moveTo>
                  <a:lnTo>
                    <a:pt x="158800" y="8839"/>
                  </a:lnTo>
                  <a:lnTo>
                    <a:pt x="158800" y="186321"/>
                  </a:lnTo>
                  <a:lnTo>
                    <a:pt x="5118" y="275069"/>
                  </a:lnTo>
                  <a:lnTo>
                    <a:pt x="15328" y="275069"/>
                  </a:lnTo>
                  <a:lnTo>
                    <a:pt x="163906" y="189268"/>
                  </a:lnTo>
                  <a:lnTo>
                    <a:pt x="163906" y="8839"/>
                  </a:lnTo>
                  <a:close/>
                </a:path>
              </a:pathLst>
            </a:custGeom>
            <a:solidFill>
              <a:srgbClr val="81868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40943" y="838695"/>
              <a:ext cx="141224" cy="163067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106475" y="838695"/>
              <a:ext cx="75691" cy="163067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22465" y="990168"/>
              <a:ext cx="141224" cy="125171"/>
            </a:xfrm>
            <a:prstGeom prst="rect">
              <a:avLst/>
            </a:prstGeom>
          </p:spPr>
        </p:pic>
      </p:grpSp>
      <p:pic>
        <p:nvPicPr>
          <p:cNvPr id="12" name="object 12"/>
          <p:cNvPicPr/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10309" y="715558"/>
            <a:ext cx="1223518" cy="536481"/>
          </a:xfrm>
          <a:prstGeom prst="rect">
            <a:avLst/>
          </a:prstGeom>
        </p:spPr>
      </p:pic>
      <p:sp>
        <p:nvSpPr>
          <p:cNvPr id="15" name="object 15"/>
          <p:cNvSpPr/>
          <p:nvPr/>
        </p:nvSpPr>
        <p:spPr>
          <a:xfrm>
            <a:off x="9709326" y="1912151"/>
            <a:ext cx="982980" cy="982980"/>
          </a:xfrm>
          <a:custGeom>
            <a:avLst/>
            <a:gdLst/>
            <a:ahLst/>
            <a:cxnLst/>
            <a:rect l="l" t="t" r="r" b="b"/>
            <a:pathLst>
              <a:path w="982979" h="982980">
                <a:moveTo>
                  <a:pt x="0" y="982676"/>
                </a:moveTo>
                <a:lnTo>
                  <a:pt x="982676" y="0"/>
                </a:lnTo>
              </a:path>
            </a:pathLst>
          </a:custGeom>
          <a:ln w="63500">
            <a:solidFill>
              <a:srgbClr val="347BB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8660884" y="98026"/>
            <a:ext cx="1748789" cy="1748789"/>
          </a:xfrm>
          <a:custGeom>
            <a:avLst/>
            <a:gdLst/>
            <a:ahLst/>
            <a:cxnLst/>
            <a:rect l="l" t="t" r="r" b="b"/>
            <a:pathLst>
              <a:path w="1748790" h="1748789">
                <a:moveTo>
                  <a:pt x="0" y="1748358"/>
                </a:moveTo>
                <a:lnTo>
                  <a:pt x="1748358" y="0"/>
                </a:lnTo>
              </a:path>
            </a:pathLst>
          </a:custGeom>
          <a:ln w="63500">
            <a:solidFill>
              <a:srgbClr val="347BB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9185104" y="863707"/>
            <a:ext cx="1507490" cy="1507490"/>
          </a:xfrm>
          <a:custGeom>
            <a:avLst/>
            <a:gdLst/>
            <a:ahLst/>
            <a:cxnLst/>
            <a:rect l="l" t="t" r="r" b="b"/>
            <a:pathLst>
              <a:path w="1507490" h="1507489">
                <a:moveTo>
                  <a:pt x="0" y="1506898"/>
                </a:moveTo>
                <a:lnTo>
                  <a:pt x="1506898" y="0"/>
                </a:lnTo>
              </a:path>
            </a:pathLst>
          </a:custGeom>
          <a:ln w="63500">
            <a:solidFill>
              <a:srgbClr val="347BB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9534585" y="1562670"/>
            <a:ext cx="1157605" cy="1157605"/>
          </a:xfrm>
          <a:custGeom>
            <a:avLst/>
            <a:gdLst/>
            <a:ahLst/>
            <a:cxnLst/>
            <a:rect l="l" t="t" r="r" b="b"/>
            <a:pathLst>
              <a:path w="1157604" h="1157605">
                <a:moveTo>
                  <a:pt x="0" y="1157416"/>
                </a:moveTo>
                <a:lnTo>
                  <a:pt x="1157416" y="0"/>
                </a:lnTo>
              </a:path>
            </a:pathLst>
          </a:custGeom>
          <a:ln w="63500">
            <a:solidFill>
              <a:srgbClr val="347BB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8486142" y="0"/>
            <a:ext cx="1671955" cy="1671955"/>
          </a:xfrm>
          <a:custGeom>
            <a:avLst/>
            <a:gdLst/>
            <a:ahLst/>
            <a:cxnLst/>
            <a:rect l="l" t="t" r="r" b="b"/>
            <a:pathLst>
              <a:path w="1671954" h="1671955">
                <a:moveTo>
                  <a:pt x="0" y="1671643"/>
                </a:moveTo>
                <a:lnTo>
                  <a:pt x="1671643" y="0"/>
                </a:lnTo>
              </a:path>
            </a:pathLst>
          </a:custGeom>
          <a:ln w="63500">
            <a:solidFill>
              <a:srgbClr val="347BB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9010364" y="514226"/>
            <a:ext cx="1682114" cy="1682114"/>
          </a:xfrm>
          <a:custGeom>
            <a:avLst/>
            <a:gdLst/>
            <a:ahLst/>
            <a:cxnLst/>
            <a:rect l="l" t="t" r="r" b="b"/>
            <a:pathLst>
              <a:path w="1682115" h="1682114">
                <a:moveTo>
                  <a:pt x="0" y="1681639"/>
                </a:moveTo>
                <a:lnTo>
                  <a:pt x="1681639" y="0"/>
                </a:lnTo>
              </a:path>
            </a:pathLst>
          </a:custGeom>
          <a:ln w="63500">
            <a:solidFill>
              <a:srgbClr val="347BB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9359845" y="1213189"/>
            <a:ext cx="1332230" cy="1332230"/>
          </a:xfrm>
          <a:custGeom>
            <a:avLst/>
            <a:gdLst/>
            <a:ahLst/>
            <a:cxnLst/>
            <a:rect l="l" t="t" r="r" b="b"/>
            <a:pathLst>
              <a:path w="1332229" h="1332230">
                <a:moveTo>
                  <a:pt x="0" y="1332157"/>
                </a:moveTo>
                <a:lnTo>
                  <a:pt x="1332157" y="0"/>
                </a:lnTo>
              </a:path>
            </a:pathLst>
          </a:custGeom>
          <a:ln w="63500">
            <a:solidFill>
              <a:srgbClr val="347BB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8835623" y="272766"/>
            <a:ext cx="1748789" cy="1748789"/>
          </a:xfrm>
          <a:custGeom>
            <a:avLst/>
            <a:gdLst/>
            <a:ahLst/>
            <a:cxnLst/>
            <a:rect l="l" t="t" r="r" b="b"/>
            <a:pathLst>
              <a:path w="1748790" h="1748789">
                <a:moveTo>
                  <a:pt x="0" y="1748358"/>
                </a:moveTo>
                <a:lnTo>
                  <a:pt x="1748358" y="0"/>
                </a:lnTo>
              </a:path>
            </a:pathLst>
          </a:custGeom>
          <a:ln w="63500">
            <a:solidFill>
              <a:srgbClr val="347BB4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5" name="object 25"/>
          <p:cNvSpPr/>
          <p:nvPr/>
        </p:nvSpPr>
        <p:spPr>
          <a:xfrm>
            <a:off x="9176265" y="26920"/>
            <a:ext cx="902969" cy="902969"/>
          </a:xfrm>
          <a:custGeom>
            <a:avLst/>
            <a:gdLst/>
            <a:ahLst/>
            <a:cxnLst/>
            <a:rect l="l" t="t" r="r" b="b"/>
            <a:pathLst>
              <a:path w="902970" h="902969">
                <a:moveTo>
                  <a:pt x="451484" y="0"/>
                </a:moveTo>
                <a:lnTo>
                  <a:pt x="0" y="451484"/>
                </a:lnTo>
                <a:lnTo>
                  <a:pt x="451484" y="902969"/>
                </a:lnTo>
                <a:lnTo>
                  <a:pt x="902957" y="451484"/>
                </a:lnTo>
                <a:lnTo>
                  <a:pt x="451484" y="0"/>
                </a:lnTo>
                <a:close/>
              </a:path>
            </a:pathLst>
          </a:custGeom>
          <a:solidFill>
            <a:srgbClr val="F15B6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9176265" y="26920"/>
            <a:ext cx="902969" cy="902969"/>
          </a:xfrm>
          <a:custGeom>
            <a:avLst/>
            <a:gdLst/>
            <a:ahLst/>
            <a:cxnLst/>
            <a:rect l="l" t="t" r="r" b="b"/>
            <a:pathLst>
              <a:path w="902970" h="902969">
                <a:moveTo>
                  <a:pt x="0" y="451484"/>
                </a:moveTo>
                <a:lnTo>
                  <a:pt x="451484" y="902969"/>
                </a:lnTo>
                <a:lnTo>
                  <a:pt x="902957" y="451484"/>
                </a:lnTo>
                <a:lnTo>
                  <a:pt x="451484" y="0"/>
                </a:lnTo>
                <a:lnTo>
                  <a:pt x="0" y="451484"/>
                </a:lnTo>
                <a:close/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0" y="1239998"/>
            <a:ext cx="964565" cy="1364615"/>
          </a:xfrm>
          <a:custGeom>
            <a:avLst/>
            <a:gdLst/>
            <a:ahLst/>
            <a:cxnLst/>
            <a:rect l="l" t="t" r="r" b="b"/>
            <a:pathLst>
              <a:path w="964565" h="1364614">
                <a:moveTo>
                  <a:pt x="281851" y="0"/>
                </a:moveTo>
                <a:lnTo>
                  <a:pt x="0" y="281851"/>
                </a:lnTo>
                <a:lnTo>
                  <a:pt x="0" y="1161440"/>
                </a:lnTo>
                <a:lnTo>
                  <a:pt x="281851" y="1364233"/>
                </a:lnTo>
                <a:lnTo>
                  <a:pt x="963955" y="682129"/>
                </a:lnTo>
                <a:lnTo>
                  <a:pt x="281851" y="0"/>
                </a:lnTo>
                <a:close/>
              </a:path>
            </a:pathLst>
          </a:custGeom>
          <a:solidFill>
            <a:srgbClr val="367C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0" y="1220796"/>
            <a:ext cx="983615" cy="1402715"/>
          </a:xfrm>
          <a:custGeom>
            <a:avLst/>
            <a:gdLst/>
            <a:ahLst/>
            <a:cxnLst/>
            <a:rect l="l" t="t" r="r" b="b"/>
            <a:pathLst>
              <a:path w="983615" h="1402714">
                <a:moveTo>
                  <a:pt x="281863" y="0"/>
                </a:moveTo>
                <a:lnTo>
                  <a:pt x="0" y="281851"/>
                </a:lnTo>
                <a:lnTo>
                  <a:pt x="0" y="320281"/>
                </a:lnTo>
                <a:lnTo>
                  <a:pt x="281863" y="38417"/>
                </a:lnTo>
                <a:lnTo>
                  <a:pt x="944753" y="701332"/>
                </a:lnTo>
                <a:lnTo>
                  <a:pt x="281863" y="1364221"/>
                </a:lnTo>
                <a:lnTo>
                  <a:pt x="0" y="1082357"/>
                </a:lnTo>
                <a:lnTo>
                  <a:pt x="0" y="1120774"/>
                </a:lnTo>
                <a:lnTo>
                  <a:pt x="281863" y="1402638"/>
                </a:lnTo>
                <a:lnTo>
                  <a:pt x="983183" y="701332"/>
                </a:lnTo>
                <a:lnTo>
                  <a:pt x="28186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0" y="2069762"/>
            <a:ext cx="589915" cy="1179830"/>
          </a:xfrm>
          <a:custGeom>
            <a:avLst/>
            <a:gdLst/>
            <a:ahLst/>
            <a:cxnLst/>
            <a:rect l="l" t="t" r="r" b="b"/>
            <a:pathLst>
              <a:path w="589915" h="1179830">
                <a:moveTo>
                  <a:pt x="0" y="0"/>
                </a:moveTo>
                <a:lnTo>
                  <a:pt x="0" y="1179512"/>
                </a:lnTo>
                <a:lnTo>
                  <a:pt x="589762" y="589762"/>
                </a:lnTo>
                <a:lnTo>
                  <a:pt x="0" y="0"/>
                </a:lnTo>
                <a:close/>
              </a:path>
            </a:pathLst>
          </a:custGeom>
          <a:solidFill>
            <a:srgbClr val="F15B6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0" y="2050549"/>
            <a:ext cx="609600" cy="1218565"/>
          </a:xfrm>
          <a:custGeom>
            <a:avLst/>
            <a:gdLst/>
            <a:ahLst/>
            <a:cxnLst/>
            <a:rect l="l" t="t" r="r" b="b"/>
            <a:pathLst>
              <a:path w="609600" h="1218564">
                <a:moveTo>
                  <a:pt x="0" y="0"/>
                </a:moveTo>
                <a:lnTo>
                  <a:pt x="0" y="38430"/>
                </a:lnTo>
                <a:lnTo>
                  <a:pt x="570534" y="608977"/>
                </a:lnTo>
                <a:lnTo>
                  <a:pt x="0" y="1179512"/>
                </a:lnTo>
                <a:lnTo>
                  <a:pt x="0" y="1217955"/>
                </a:lnTo>
                <a:lnTo>
                  <a:pt x="608977" y="608977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250272" y="214944"/>
            <a:ext cx="4421505" cy="7165340"/>
          </a:xfrm>
          <a:custGeom>
            <a:avLst/>
            <a:gdLst/>
            <a:ahLst/>
            <a:cxnLst/>
            <a:rect l="l" t="t" r="r" b="b"/>
            <a:pathLst>
              <a:path w="4421505" h="7165340">
                <a:moveTo>
                  <a:pt x="54356" y="0"/>
                </a:moveTo>
                <a:lnTo>
                  <a:pt x="0" y="0"/>
                </a:lnTo>
                <a:lnTo>
                  <a:pt x="0" y="6691985"/>
                </a:lnTo>
                <a:lnTo>
                  <a:pt x="473087" y="7165060"/>
                </a:lnTo>
                <a:lnTo>
                  <a:pt x="4421022" y="7165060"/>
                </a:lnTo>
                <a:lnTo>
                  <a:pt x="4421022" y="7110704"/>
                </a:lnTo>
                <a:lnTo>
                  <a:pt x="495592" y="7110704"/>
                </a:lnTo>
                <a:lnTo>
                  <a:pt x="54356" y="6669455"/>
                </a:lnTo>
                <a:lnTo>
                  <a:pt x="54356" y="0"/>
                </a:lnTo>
                <a:close/>
              </a:path>
            </a:pathLst>
          </a:custGeom>
          <a:solidFill>
            <a:srgbClr val="367C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366337" y="459527"/>
            <a:ext cx="3947795" cy="6807200"/>
          </a:xfrm>
          <a:custGeom>
            <a:avLst/>
            <a:gdLst/>
            <a:ahLst/>
            <a:cxnLst/>
            <a:rect l="l" t="t" r="r" b="b"/>
            <a:pathLst>
              <a:path w="3947795" h="6807200">
                <a:moveTo>
                  <a:pt x="40767" y="0"/>
                </a:moveTo>
                <a:lnTo>
                  <a:pt x="0" y="0"/>
                </a:lnTo>
                <a:lnTo>
                  <a:pt x="0" y="6392532"/>
                </a:lnTo>
                <a:lnTo>
                  <a:pt x="414375" y="6806920"/>
                </a:lnTo>
                <a:lnTo>
                  <a:pt x="3947680" y="6806920"/>
                </a:lnTo>
                <a:lnTo>
                  <a:pt x="3947680" y="6766153"/>
                </a:lnTo>
                <a:lnTo>
                  <a:pt x="431253" y="6766153"/>
                </a:lnTo>
                <a:lnTo>
                  <a:pt x="40767" y="6375654"/>
                </a:lnTo>
                <a:lnTo>
                  <a:pt x="40767" y="0"/>
                </a:lnTo>
                <a:close/>
              </a:path>
            </a:pathLst>
          </a:custGeom>
          <a:solidFill>
            <a:srgbClr val="F15B6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t>36</a:t>
            </a:fld>
            <a:endParaRPr lang="ru-RU"/>
          </a:p>
        </p:txBody>
      </p:sp>
      <p:pic>
        <p:nvPicPr>
          <p:cNvPr id="13" name="Изображение 12" descr="5447413902234215033 (1)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84300" y="356870"/>
            <a:ext cx="4947920" cy="6597650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824115" y="655798"/>
            <a:ext cx="556895" cy="642620"/>
            <a:chOff x="6824115" y="655798"/>
            <a:chExt cx="556895" cy="642620"/>
          </a:xfrm>
        </p:grpSpPr>
        <p:pic>
          <p:nvPicPr>
            <p:cNvPr id="3" name="object 3"/>
            <p:cNvPicPr/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24115" y="947837"/>
              <a:ext cx="163918" cy="237375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6824119" y="721767"/>
              <a:ext cx="164465" cy="284480"/>
            </a:xfrm>
            <a:custGeom>
              <a:avLst/>
              <a:gdLst/>
              <a:ahLst/>
              <a:cxnLst/>
              <a:rect l="l" t="t" r="r" b="b"/>
              <a:pathLst>
                <a:path w="164465" h="284480">
                  <a:moveTo>
                    <a:pt x="163918" y="0"/>
                  </a:moveTo>
                  <a:lnTo>
                    <a:pt x="0" y="94640"/>
                  </a:lnTo>
                  <a:lnTo>
                    <a:pt x="0" y="283908"/>
                  </a:lnTo>
                  <a:lnTo>
                    <a:pt x="15331" y="275056"/>
                  </a:lnTo>
                  <a:lnTo>
                    <a:pt x="5118" y="275056"/>
                  </a:lnTo>
                  <a:lnTo>
                    <a:pt x="5118" y="97574"/>
                  </a:lnTo>
                  <a:lnTo>
                    <a:pt x="158800" y="8851"/>
                  </a:lnTo>
                  <a:lnTo>
                    <a:pt x="163918" y="8851"/>
                  </a:lnTo>
                  <a:lnTo>
                    <a:pt x="163918" y="0"/>
                  </a:lnTo>
                  <a:close/>
                </a:path>
                <a:path w="164465" h="284480">
                  <a:moveTo>
                    <a:pt x="163918" y="8851"/>
                  </a:moveTo>
                  <a:lnTo>
                    <a:pt x="158800" y="8851"/>
                  </a:lnTo>
                  <a:lnTo>
                    <a:pt x="158800" y="186308"/>
                  </a:lnTo>
                  <a:lnTo>
                    <a:pt x="5118" y="275056"/>
                  </a:lnTo>
                  <a:lnTo>
                    <a:pt x="15331" y="275056"/>
                  </a:lnTo>
                  <a:lnTo>
                    <a:pt x="163918" y="189268"/>
                  </a:lnTo>
                  <a:lnTo>
                    <a:pt x="163918" y="8851"/>
                  </a:lnTo>
                  <a:close/>
                </a:path>
              </a:pathLst>
            </a:custGeom>
            <a:solidFill>
              <a:srgbClr val="81868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938408" y="1061416"/>
              <a:ext cx="246316" cy="236842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19897" y="655798"/>
              <a:ext cx="360613" cy="350391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22465" y="952271"/>
              <a:ext cx="141224" cy="163067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7216604" y="948375"/>
              <a:ext cx="164465" cy="284480"/>
            </a:xfrm>
            <a:custGeom>
              <a:avLst/>
              <a:gdLst/>
              <a:ahLst/>
              <a:cxnLst/>
              <a:rect l="l" t="t" r="r" b="b"/>
              <a:pathLst>
                <a:path w="164465" h="284480">
                  <a:moveTo>
                    <a:pt x="163906" y="0"/>
                  </a:moveTo>
                  <a:lnTo>
                    <a:pt x="0" y="94627"/>
                  </a:lnTo>
                  <a:lnTo>
                    <a:pt x="0" y="283921"/>
                  </a:lnTo>
                  <a:lnTo>
                    <a:pt x="15328" y="275069"/>
                  </a:lnTo>
                  <a:lnTo>
                    <a:pt x="5118" y="275069"/>
                  </a:lnTo>
                  <a:lnTo>
                    <a:pt x="5118" y="97574"/>
                  </a:lnTo>
                  <a:lnTo>
                    <a:pt x="158800" y="8839"/>
                  </a:lnTo>
                  <a:lnTo>
                    <a:pt x="163906" y="8839"/>
                  </a:lnTo>
                  <a:lnTo>
                    <a:pt x="163906" y="0"/>
                  </a:lnTo>
                  <a:close/>
                </a:path>
                <a:path w="164465" h="284480">
                  <a:moveTo>
                    <a:pt x="163906" y="8839"/>
                  </a:moveTo>
                  <a:lnTo>
                    <a:pt x="158800" y="8839"/>
                  </a:lnTo>
                  <a:lnTo>
                    <a:pt x="158800" y="186321"/>
                  </a:lnTo>
                  <a:lnTo>
                    <a:pt x="5118" y="275069"/>
                  </a:lnTo>
                  <a:lnTo>
                    <a:pt x="15328" y="275069"/>
                  </a:lnTo>
                  <a:lnTo>
                    <a:pt x="163906" y="189268"/>
                  </a:lnTo>
                  <a:lnTo>
                    <a:pt x="163906" y="8839"/>
                  </a:lnTo>
                  <a:close/>
                </a:path>
              </a:pathLst>
            </a:custGeom>
            <a:solidFill>
              <a:srgbClr val="81868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40943" y="838695"/>
              <a:ext cx="141224" cy="163067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106475" y="838695"/>
              <a:ext cx="75691" cy="163067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22465" y="990168"/>
              <a:ext cx="141224" cy="125171"/>
            </a:xfrm>
            <a:prstGeom prst="rect">
              <a:avLst/>
            </a:prstGeom>
          </p:spPr>
        </p:pic>
      </p:grpSp>
      <p:pic>
        <p:nvPicPr>
          <p:cNvPr id="12" name="object 12"/>
          <p:cNvPicPr/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10309" y="715558"/>
            <a:ext cx="1223518" cy="536481"/>
          </a:xfrm>
          <a:prstGeom prst="rect">
            <a:avLst/>
          </a:prstGeom>
        </p:spPr>
      </p:pic>
      <p:sp>
        <p:nvSpPr>
          <p:cNvPr id="15" name="object 15"/>
          <p:cNvSpPr/>
          <p:nvPr/>
        </p:nvSpPr>
        <p:spPr>
          <a:xfrm>
            <a:off x="9709326" y="1912151"/>
            <a:ext cx="982980" cy="982980"/>
          </a:xfrm>
          <a:custGeom>
            <a:avLst/>
            <a:gdLst/>
            <a:ahLst/>
            <a:cxnLst/>
            <a:rect l="l" t="t" r="r" b="b"/>
            <a:pathLst>
              <a:path w="982979" h="982980">
                <a:moveTo>
                  <a:pt x="0" y="982676"/>
                </a:moveTo>
                <a:lnTo>
                  <a:pt x="982676" y="0"/>
                </a:lnTo>
              </a:path>
            </a:pathLst>
          </a:custGeom>
          <a:ln w="63500">
            <a:solidFill>
              <a:srgbClr val="347BB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8660884" y="98026"/>
            <a:ext cx="1748789" cy="1748789"/>
          </a:xfrm>
          <a:custGeom>
            <a:avLst/>
            <a:gdLst/>
            <a:ahLst/>
            <a:cxnLst/>
            <a:rect l="l" t="t" r="r" b="b"/>
            <a:pathLst>
              <a:path w="1748790" h="1748789">
                <a:moveTo>
                  <a:pt x="0" y="1748358"/>
                </a:moveTo>
                <a:lnTo>
                  <a:pt x="1748358" y="0"/>
                </a:lnTo>
              </a:path>
            </a:pathLst>
          </a:custGeom>
          <a:ln w="63500">
            <a:solidFill>
              <a:srgbClr val="347BB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9185104" y="863707"/>
            <a:ext cx="1507490" cy="1507490"/>
          </a:xfrm>
          <a:custGeom>
            <a:avLst/>
            <a:gdLst/>
            <a:ahLst/>
            <a:cxnLst/>
            <a:rect l="l" t="t" r="r" b="b"/>
            <a:pathLst>
              <a:path w="1507490" h="1507489">
                <a:moveTo>
                  <a:pt x="0" y="1506898"/>
                </a:moveTo>
                <a:lnTo>
                  <a:pt x="1506898" y="0"/>
                </a:lnTo>
              </a:path>
            </a:pathLst>
          </a:custGeom>
          <a:ln w="63500">
            <a:solidFill>
              <a:srgbClr val="347BB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9534585" y="1562670"/>
            <a:ext cx="1157605" cy="1157605"/>
          </a:xfrm>
          <a:custGeom>
            <a:avLst/>
            <a:gdLst/>
            <a:ahLst/>
            <a:cxnLst/>
            <a:rect l="l" t="t" r="r" b="b"/>
            <a:pathLst>
              <a:path w="1157604" h="1157605">
                <a:moveTo>
                  <a:pt x="0" y="1157416"/>
                </a:moveTo>
                <a:lnTo>
                  <a:pt x="1157416" y="0"/>
                </a:lnTo>
              </a:path>
            </a:pathLst>
          </a:custGeom>
          <a:ln w="63500">
            <a:solidFill>
              <a:srgbClr val="347BB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8486142" y="0"/>
            <a:ext cx="1671955" cy="1671955"/>
          </a:xfrm>
          <a:custGeom>
            <a:avLst/>
            <a:gdLst/>
            <a:ahLst/>
            <a:cxnLst/>
            <a:rect l="l" t="t" r="r" b="b"/>
            <a:pathLst>
              <a:path w="1671954" h="1671955">
                <a:moveTo>
                  <a:pt x="0" y="1671643"/>
                </a:moveTo>
                <a:lnTo>
                  <a:pt x="1671643" y="0"/>
                </a:lnTo>
              </a:path>
            </a:pathLst>
          </a:custGeom>
          <a:ln w="63500">
            <a:solidFill>
              <a:srgbClr val="347BB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9010364" y="514226"/>
            <a:ext cx="1682114" cy="1682114"/>
          </a:xfrm>
          <a:custGeom>
            <a:avLst/>
            <a:gdLst/>
            <a:ahLst/>
            <a:cxnLst/>
            <a:rect l="l" t="t" r="r" b="b"/>
            <a:pathLst>
              <a:path w="1682115" h="1682114">
                <a:moveTo>
                  <a:pt x="0" y="1681639"/>
                </a:moveTo>
                <a:lnTo>
                  <a:pt x="1681639" y="0"/>
                </a:lnTo>
              </a:path>
            </a:pathLst>
          </a:custGeom>
          <a:ln w="63500">
            <a:solidFill>
              <a:srgbClr val="347BB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9359845" y="1213189"/>
            <a:ext cx="1332230" cy="1332230"/>
          </a:xfrm>
          <a:custGeom>
            <a:avLst/>
            <a:gdLst/>
            <a:ahLst/>
            <a:cxnLst/>
            <a:rect l="l" t="t" r="r" b="b"/>
            <a:pathLst>
              <a:path w="1332229" h="1332230">
                <a:moveTo>
                  <a:pt x="0" y="1332157"/>
                </a:moveTo>
                <a:lnTo>
                  <a:pt x="1332157" y="0"/>
                </a:lnTo>
              </a:path>
            </a:pathLst>
          </a:custGeom>
          <a:ln w="63500">
            <a:solidFill>
              <a:srgbClr val="347BB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8835623" y="272766"/>
            <a:ext cx="1748789" cy="1748789"/>
          </a:xfrm>
          <a:custGeom>
            <a:avLst/>
            <a:gdLst/>
            <a:ahLst/>
            <a:cxnLst/>
            <a:rect l="l" t="t" r="r" b="b"/>
            <a:pathLst>
              <a:path w="1748790" h="1748789">
                <a:moveTo>
                  <a:pt x="0" y="1748358"/>
                </a:moveTo>
                <a:lnTo>
                  <a:pt x="1748358" y="0"/>
                </a:lnTo>
              </a:path>
            </a:pathLst>
          </a:custGeom>
          <a:ln w="63500">
            <a:solidFill>
              <a:srgbClr val="347BB4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5" name="object 25"/>
          <p:cNvSpPr/>
          <p:nvPr/>
        </p:nvSpPr>
        <p:spPr>
          <a:xfrm>
            <a:off x="9176265" y="26920"/>
            <a:ext cx="902969" cy="902969"/>
          </a:xfrm>
          <a:custGeom>
            <a:avLst/>
            <a:gdLst/>
            <a:ahLst/>
            <a:cxnLst/>
            <a:rect l="l" t="t" r="r" b="b"/>
            <a:pathLst>
              <a:path w="902970" h="902969">
                <a:moveTo>
                  <a:pt x="451484" y="0"/>
                </a:moveTo>
                <a:lnTo>
                  <a:pt x="0" y="451484"/>
                </a:lnTo>
                <a:lnTo>
                  <a:pt x="451484" y="902969"/>
                </a:lnTo>
                <a:lnTo>
                  <a:pt x="902957" y="451484"/>
                </a:lnTo>
                <a:lnTo>
                  <a:pt x="451484" y="0"/>
                </a:lnTo>
                <a:close/>
              </a:path>
            </a:pathLst>
          </a:custGeom>
          <a:solidFill>
            <a:srgbClr val="F15B6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9176265" y="26920"/>
            <a:ext cx="902969" cy="902969"/>
          </a:xfrm>
          <a:custGeom>
            <a:avLst/>
            <a:gdLst/>
            <a:ahLst/>
            <a:cxnLst/>
            <a:rect l="l" t="t" r="r" b="b"/>
            <a:pathLst>
              <a:path w="902970" h="902969">
                <a:moveTo>
                  <a:pt x="0" y="451484"/>
                </a:moveTo>
                <a:lnTo>
                  <a:pt x="451484" y="902969"/>
                </a:lnTo>
                <a:lnTo>
                  <a:pt x="902957" y="451484"/>
                </a:lnTo>
                <a:lnTo>
                  <a:pt x="451484" y="0"/>
                </a:lnTo>
                <a:lnTo>
                  <a:pt x="0" y="451484"/>
                </a:lnTo>
                <a:close/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0" y="1239998"/>
            <a:ext cx="964565" cy="1364615"/>
          </a:xfrm>
          <a:custGeom>
            <a:avLst/>
            <a:gdLst/>
            <a:ahLst/>
            <a:cxnLst/>
            <a:rect l="l" t="t" r="r" b="b"/>
            <a:pathLst>
              <a:path w="964565" h="1364614">
                <a:moveTo>
                  <a:pt x="281851" y="0"/>
                </a:moveTo>
                <a:lnTo>
                  <a:pt x="0" y="281851"/>
                </a:lnTo>
                <a:lnTo>
                  <a:pt x="0" y="1161440"/>
                </a:lnTo>
                <a:lnTo>
                  <a:pt x="281851" y="1364233"/>
                </a:lnTo>
                <a:lnTo>
                  <a:pt x="963955" y="682129"/>
                </a:lnTo>
                <a:lnTo>
                  <a:pt x="281851" y="0"/>
                </a:lnTo>
                <a:close/>
              </a:path>
            </a:pathLst>
          </a:custGeom>
          <a:solidFill>
            <a:srgbClr val="367C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0" y="1220796"/>
            <a:ext cx="983615" cy="1402715"/>
          </a:xfrm>
          <a:custGeom>
            <a:avLst/>
            <a:gdLst/>
            <a:ahLst/>
            <a:cxnLst/>
            <a:rect l="l" t="t" r="r" b="b"/>
            <a:pathLst>
              <a:path w="983615" h="1402714">
                <a:moveTo>
                  <a:pt x="281863" y="0"/>
                </a:moveTo>
                <a:lnTo>
                  <a:pt x="0" y="281851"/>
                </a:lnTo>
                <a:lnTo>
                  <a:pt x="0" y="320281"/>
                </a:lnTo>
                <a:lnTo>
                  <a:pt x="281863" y="38417"/>
                </a:lnTo>
                <a:lnTo>
                  <a:pt x="944753" y="701332"/>
                </a:lnTo>
                <a:lnTo>
                  <a:pt x="281863" y="1364221"/>
                </a:lnTo>
                <a:lnTo>
                  <a:pt x="0" y="1082357"/>
                </a:lnTo>
                <a:lnTo>
                  <a:pt x="0" y="1120774"/>
                </a:lnTo>
                <a:lnTo>
                  <a:pt x="281863" y="1402638"/>
                </a:lnTo>
                <a:lnTo>
                  <a:pt x="983183" y="701332"/>
                </a:lnTo>
                <a:lnTo>
                  <a:pt x="28186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0" y="2069762"/>
            <a:ext cx="589915" cy="1179830"/>
          </a:xfrm>
          <a:custGeom>
            <a:avLst/>
            <a:gdLst/>
            <a:ahLst/>
            <a:cxnLst/>
            <a:rect l="l" t="t" r="r" b="b"/>
            <a:pathLst>
              <a:path w="589915" h="1179830">
                <a:moveTo>
                  <a:pt x="0" y="0"/>
                </a:moveTo>
                <a:lnTo>
                  <a:pt x="0" y="1179512"/>
                </a:lnTo>
                <a:lnTo>
                  <a:pt x="589762" y="589762"/>
                </a:lnTo>
                <a:lnTo>
                  <a:pt x="0" y="0"/>
                </a:lnTo>
                <a:close/>
              </a:path>
            </a:pathLst>
          </a:custGeom>
          <a:solidFill>
            <a:srgbClr val="F15B6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0" y="2050549"/>
            <a:ext cx="609600" cy="1218565"/>
          </a:xfrm>
          <a:custGeom>
            <a:avLst/>
            <a:gdLst/>
            <a:ahLst/>
            <a:cxnLst/>
            <a:rect l="l" t="t" r="r" b="b"/>
            <a:pathLst>
              <a:path w="609600" h="1218564">
                <a:moveTo>
                  <a:pt x="0" y="0"/>
                </a:moveTo>
                <a:lnTo>
                  <a:pt x="0" y="38430"/>
                </a:lnTo>
                <a:lnTo>
                  <a:pt x="570534" y="608977"/>
                </a:lnTo>
                <a:lnTo>
                  <a:pt x="0" y="1179512"/>
                </a:lnTo>
                <a:lnTo>
                  <a:pt x="0" y="1217955"/>
                </a:lnTo>
                <a:lnTo>
                  <a:pt x="608977" y="608977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250272" y="214944"/>
            <a:ext cx="4421505" cy="7165340"/>
          </a:xfrm>
          <a:custGeom>
            <a:avLst/>
            <a:gdLst/>
            <a:ahLst/>
            <a:cxnLst/>
            <a:rect l="l" t="t" r="r" b="b"/>
            <a:pathLst>
              <a:path w="4421505" h="7165340">
                <a:moveTo>
                  <a:pt x="54356" y="0"/>
                </a:moveTo>
                <a:lnTo>
                  <a:pt x="0" y="0"/>
                </a:lnTo>
                <a:lnTo>
                  <a:pt x="0" y="6691985"/>
                </a:lnTo>
                <a:lnTo>
                  <a:pt x="473087" y="7165060"/>
                </a:lnTo>
                <a:lnTo>
                  <a:pt x="4421022" y="7165060"/>
                </a:lnTo>
                <a:lnTo>
                  <a:pt x="4421022" y="7110704"/>
                </a:lnTo>
                <a:lnTo>
                  <a:pt x="495592" y="7110704"/>
                </a:lnTo>
                <a:lnTo>
                  <a:pt x="54356" y="6669455"/>
                </a:lnTo>
                <a:lnTo>
                  <a:pt x="54356" y="0"/>
                </a:lnTo>
                <a:close/>
              </a:path>
            </a:pathLst>
          </a:custGeom>
          <a:solidFill>
            <a:srgbClr val="367C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366337" y="459527"/>
            <a:ext cx="3947795" cy="6807200"/>
          </a:xfrm>
          <a:custGeom>
            <a:avLst/>
            <a:gdLst/>
            <a:ahLst/>
            <a:cxnLst/>
            <a:rect l="l" t="t" r="r" b="b"/>
            <a:pathLst>
              <a:path w="3947795" h="6807200">
                <a:moveTo>
                  <a:pt x="40767" y="0"/>
                </a:moveTo>
                <a:lnTo>
                  <a:pt x="0" y="0"/>
                </a:lnTo>
                <a:lnTo>
                  <a:pt x="0" y="6392532"/>
                </a:lnTo>
                <a:lnTo>
                  <a:pt x="414375" y="6806920"/>
                </a:lnTo>
                <a:lnTo>
                  <a:pt x="3947680" y="6806920"/>
                </a:lnTo>
                <a:lnTo>
                  <a:pt x="3947680" y="6766153"/>
                </a:lnTo>
                <a:lnTo>
                  <a:pt x="431253" y="6766153"/>
                </a:lnTo>
                <a:lnTo>
                  <a:pt x="40767" y="6375654"/>
                </a:lnTo>
                <a:lnTo>
                  <a:pt x="40767" y="0"/>
                </a:lnTo>
                <a:close/>
              </a:path>
            </a:pathLst>
          </a:custGeom>
          <a:solidFill>
            <a:srgbClr val="F15B6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t>37</a:t>
            </a:fld>
            <a:endParaRPr lang="ru-RU"/>
          </a:p>
        </p:txBody>
      </p:sp>
      <p:pic>
        <p:nvPicPr>
          <p:cNvPr id="13" name="Изображение 12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890" y="1647825"/>
            <a:ext cx="7745095" cy="5161280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824115" y="655798"/>
            <a:ext cx="556895" cy="642620"/>
            <a:chOff x="6824115" y="655798"/>
            <a:chExt cx="556895" cy="642620"/>
          </a:xfrm>
        </p:grpSpPr>
        <p:pic>
          <p:nvPicPr>
            <p:cNvPr id="3" name="object 3"/>
            <p:cNvPicPr/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24115" y="947837"/>
              <a:ext cx="163918" cy="237375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6824119" y="721767"/>
              <a:ext cx="164465" cy="284480"/>
            </a:xfrm>
            <a:custGeom>
              <a:avLst/>
              <a:gdLst/>
              <a:ahLst/>
              <a:cxnLst/>
              <a:rect l="l" t="t" r="r" b="b"/>
              <a:pathLst>
                <a:path w="164465" h="284480">
                  <a:moveTo>
                    <a:pt x="163918" y="0"/>
                  </a:moveTo>
                  <a:lnTo>
                    <a:pt x="0" y="94640"/>
                  </a:lnTo>
                  <a:lnTo>
                    <a:pt x="0" y="283908"/>
                  </a:lnTo>
                  <a:lnTo>
                    <a:pt x="15331" y="275056"/>
                  </a:lnTo>
                  <a:lnTo>
                    <a:pt x="5118" y="275056"/>
                  </a:lnTo>
                  <a:lnTo>
                    <a:pt x="5118" y="97574"/>
                  </a:lnTo>
                  <a:lnTo>
                    <a:pt x="158800" y="8851"/>
                  </a:lnTo>
                  <a:lnTo>
                    <a:pt x="163918" y="8851"/>
                  </a:lnTo>
                  <a:lnTo>
                    <a:pt x="163918" y="0"/>
                  </a:lnTo>
                  <a:close/>
                </a:path>
                <a:path w="164465" h="284480">
                  <a:moveTo>
                    <a:pt x="163918" y="8851"/>
                  </a:moveTo>
                  <a:lnTo>
                    <a:pt x="158800" y="8851"/>
                  </a:lnTo>
                  <a:lnTo>
                    <a:pt x="158800" y="186308"/>
                  </a:lnTo>
                  <a:lnTo>
                    <a:pt x="5118" y="275056"/>
                  </a:lnTo>
                  <a:lnTo>
                    <a:pt x="15331" y="275056"/>
                  </a:lnTo>
                  <a:lnTo>
                    <a:pt x="163918" y="189268"/>
                  </a:lnTo>
                  <a:lnTo>
                    <a:pt x="163918" y="8851"/>
                  </a:lnTo>
                  <a:close/>
                </a:path>
              </a:pathLst>
            </a:custGeom>
            <a:solidFill>
              <a:srgbClr val="81868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938408" y="1061416"/>
              <a:ext cx="246316" cy="236842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19897" y="655798"/>
              <a:ext cx="360613" cy="350391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22465" y="952271"/>
              <a:ext cx="141224" cy="163067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7216604" y="948375"/>
              <a:ext cx="164465" cy="284480"/>
            </a:xfrm>
            <a:custGeom>
              <a:avLst/>
              <a:gdLst/>
              <a:ahLst/>
              <a:cxnLst/>
              <a:rect l="l" t="t" r="r" b="b"/>
              <a:pathLst>
                <a:path w="164465" h="284480">
                  <a:moveTo>
                    <a:pt x="163906" y="0"/>
                  </a:moveTo>
                  <a:lnTo>
                    <a:pt x="0" y="94627"/>
                  </a:lnTo>
                  <a:lnTo>
                    <a:pt x="0" y="283921"/>
                  </a:lnTo>
                  <a:lnTo>
                    <a:pt x="15328" y="275069"/>
                  </a:lnTo>
                  <a:lnTo>
                    <a:pt x="5118" y="275069"/>
                  </a:lnTo>
                  <a:lnTo>
                    <a:pt x="5118" y="97574"/>
                  </a:lnTo>
                  <a:lnTo>
                    <a:pt x="158800" y="8839"/>
                  </a:lnTo>
                  <a:lnTo>
                    <a:pt x="163906" y="8839"/>
                  </a:lnTo>
                  <a:lnTo>
                    <a:pt x="163906" y="0"/>
                  </a:lnTo>
                  <a:close/>
                </a:path>
                <a:path w="164465" h="284480">
                  <a:moveTo>
                    <a:pt x="163906" y="8839"/>
                  </a:moveTo>
                  <a:lnTo>
                    <a:pt x="158800" y="8839"/>
                  </a:lnTo>
                  <a:lnTo>
                    <a:pt x="158800" y="186321"/>
                  </a:lnTo>
                  <a:lnTo>
                    <a:pt x="5118" y="275069"/>
                  </a:lnTo>
                  <a:lnTo>
                    <a:pt x="15328" y="275069"/>
                  </a:lnTo>
                  <a:lnTo>
                    <a:pt x="163906" y="189268"/>
                  </a:lnTo>
                  <a:lnTo>
                    <a:pt x="163906" y="8839"/>
                  </a:lnTo>
                  <a:close/>
                </a:path>
              </a:pathLst>
            </a:custGeom>
            <a:solidFill>
              <a:srgbClr val="81868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40943" y="838695"/>
              <a:ext cx="141224" cy="163067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106475" y="838695"/>
              <a:ext cx="75691" cy="163067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22465" y="990168"/>
              <a:ext cx="141224" cy="125171"/>
            </a:xfrm>
            <a:prstGeom prst="rect">
              <a:avLst/>
            </a:prstGeom>
          </p:spPr>
        </p:pic>
      </p:grpSp>
      <p:pic>
        <p:nvPicPr>
          <p:cNvPr id="12" name="object 12"/>
          <p:cNvPicPr/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10309" y="715558"/>
            <a:ext cx="1223518" cy="536481"/>
          </a:xfrm>
          <a:prstGeom prst="rect">
            <a:avLst/>
          </a:prstGeom>
        </p:spPr>
      </p:pic>
      <p:sp>
        <p:nvSpPr>
          <p:cNvPr id="15" name="object 15"/>
          <p:cNvSpPr/>
          <p:nvPr/>
        </p:nvSpPr>
        <p:spPr>
          <a:xfrm>
            <a:off x="9709326" y="1912151"/>
            <a:ext cx="982980" cy="982980"/>
          </a:xfrm>
          <a:custGeom>
            <a:avLst/>
            <a:gdLst/>
            <a:ahLst/>
            <a:cxnLst/>
            <a:rect l="l" t="t" r="r" b="b"/>
            <a:pathLst>
              <a:path w="982979" h="982980">
                <a:moveTo>
                  <a:pt x="0" y="982676"/>
                </a:moveTo>
                <a:lnTo>
                  <a:pt x="982676" y="0"/>
                </a:lnTo>
              </a:path>
            </a:pathLst>
          </a:custGeom>
          <a:ln w="63500">
            <a:solidFill>
              <a:srgbClr val="347BB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8660884" y="98026"/>
            <a:ext cx="1748789" cy="1748789"/>
          </a:xfrm>
          <a:custGeom>
            <a:avLst/>
            <a:gdLst/>
            <a:ahLst/>
            <a:cxnLst/>
            <a:rect l="l" t="t" r="r" b="b"/>
            <a:pathLst>
              <a:path w="1748790" h="1748789">
                <a:moveTo>
                  <a:pt x="0" y="1748358"/>
                </a:moveTo>
                <a:lnTo>
                  <a:pt x="1748358" y="0"/>
                </a:lnTo>
              </a:path>
            </a:pathLst>
          </a:custGeom>
          <a:ln w="63500">
            <a:solidFill>
              <a:srgbClr val="347BB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9185104" y="863707"/>
            <a:ext cx="1507490" cy="1507490"/>
          </a:xfrm>
          <a:custGeom>
            <a:avLst/>
            <a:gdLst/>
            <a:ahLst/>
            <a:cxnLst/>
            <a:rect l="l" t="t" r="r" b="b"/>
            <a:pathLst>
              <a:path w="1507490" h="1507489">
                <a:moveTo>
                  <a:pt x="0" y="1506898"/>
                </a:moveTo>
                <a:lnTo>
                  <a:pt x="1506898" y="0"/>
                </a:lnTo>
              </a:path>
            </a:pathLst>
          </a:custGeom>
          <a:ln w="63500">
            <a:solidFill>
              <a:srgbClr val="347BB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9534585" y="1562670"/>
            <a:ext cx="1157605" cy="1157605"/>
          </a:xfrm>
          <a:custGeom>
            <a:avLst/>
            <a:gdLst/>
            <a:ahLst/>
            <a:cxnLst/>
            <a:rect l="l" t="t" r="r" b="b"/>
            <a:pathLst>
              <a:path w="1157604" h="1157605">
                <a:moveTo>
                  <a:pt x="0" y="1157416"/>
                </a:moveTo>
                <a:lnTo>
                  <a:pt x="1157416" y="0"/>
                </a:lnTo>
              </a:path>
            </a:pathLst>
          </a:custGeom>
          <a:ln w="63500">
            <a:solidFill>
              <a:srgbClr val="347BB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8486142" y="0"/>
            <a:ext cx="1671955" cy="1671955"/>
          </a:xfrm>
          <a:custGeom>
            <a:avLst/>
            <a:gdLst/>
            <a:ahLst/>
            <a:cxnLst/>
            <a:rect l="l" t="t" r="r" b="b"/>
            <a:pathLst>
              <a:path w="1671954" h="1671955">
                <a:moveTo>
                  <a:pt x="0" y="1671643"/>
                </a:moveTo>
                <a:lnTo>
                  <a:pt x="1671643" y="0"/>
                </a:lnTo>
              </a:path>
            </a:pathLst>
          </a:custGeom>
          <a:ln w="63500">
            <a:solidFill>
              <a:srgbClr val="347BB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9010364" y="514226"/>
            <a:ext cx="1682114" cy="1682114"/>
          </a:xfrm>
          <a:custGeom>
            <a:avLst/>
            <a:gdLst/>
            <a:ahLst/>
            <a:cxnLst/>
            <a:rect l="l" t="t" r="r" b="b"/>
            <a:pathLst>
              <a:path w="1682115" h="1682114">
                <a:moveTo>
                  <a:pt x="0" y="1681639"/>
                </a:moveTo>
                <a:lnTo>
                  <a:pt x="1681639" y="0"/>
                </a:lnTo>
              </a:path>
            </a:pathLst>
          </a:custGeom>
          <a:ln w="63500">
            <a:solidFill>
              <a:srgbClr val="347BB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9359845" y="1213189"/>
            <a:ext cx="1332230" cy="1332230"/>
          </a:xfrm>
          <a:custGeom>
            <a:avLst/>
            <a:gdLst/>
            <a:ahLst/>
            <a:cxnLst/>
            <a:rect l="l" t="t" r="r" b="b"/>
            <a:pathLst>
              <a:path w="1332229" h="1332230">
                <a:moveTo>
                  <a:pt x="0" y="1332157"/>
                </a:moveTo>
                <a:lnTo>
                  <a:pt x="1332157" y="0"/>
                </a:lnTo>
              </a:path>
            </a:pathLst>
          </a:custGeom>
          <a:ln w="63500">
            <a:solidFill>
              <a:srgbClr val="347BB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8835623" y="272766"/>
            <a:ext cx="1748789" cy="1748789"/>
          </a:xfrm>
          <a:custGeom>
            <a:avLst/>
            <a:gdLst/>
            <a:ahLst/>
            <a:cxnLst/>
            <a:rect l="l" t="t" r="r" b="b"/>
            <a:pathLst>
              <a:path w="1748790" h="1748789">
                <a:moveTo>
                  <a:pt x="0" y="1748358"/>
                </a:moveTo>
                <a:lnTo>
                  <a:pt x="1748358" y="0"/>
                </a:lnTo>
              </a:path>
            </a:pathLst>
          </a:custGeom>
          <a:ln w="63500">
            <a:solidFill>
              <a:srgbClr val="347BB4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5" name="object 25"/>
          <p:cNvSpPr/>
          <p:nvPr/>
        </p:nvSpPr>
        <p:spPr>
          <a:xfrm>
            <a:off x="9176265" y="26920"/>
            <a:ext cx="902969" cy="902969"/>
          </a:xfrm>
          <a:custGeom>
            <a:avLst/>
            <a:gdLst/>
            <a:ahLst/>
            <a:cxnLst/>
            <a:rect l="l" t="t" r="r" b="b"/>
            <a:pathLst>
              <a:path w="902970" h="902969">
                <a:moveTo>
                  <a:pt x="451484" y="0"/>
                </a:moveTo>
                <a:lnTo>
                  <a:pt x="0" y="451484"/>
                </a:lnTo>
                <a:lnTo>
                  <a:pt x="451484" y="902969"/>
                </a:lnTo>
                <a:lnTo>
                  <a:pt x="902957" y="451484"/>
                </a:lnTo>
                <a:lnTo>
                  <a:pt x="451484" y="0"/>
                </a:lnTo>
                <a:close/>
              </a:path>
            </a:pathLst>
          </a:custGeom>
          <a:solidFill>
            <a:srgbClr val="F15B6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9176265" y="26920"/>
            <a:ext cx="902969" cy="902969"/>
          </a:xfrm>
          <a:custGeom>
            <a:avLst/>
            <a:gdLst/>
            <a:ahLst/>
            <a:cxnLst/>
            <a:rect l="l" t="t" r="r" b="b"/>
            <a:pathLst>
              <a:path w="902970" h="902969">
                <a:moveTo>
                  <a:pt x="0" y="451484"/>
                </a:moveTo>
                <a:lnTo>
                  <a:pt x="451484" y="902969"/>
                </a:lnTo>
                <a:lnTo>
                  <a:pt x="902957" y="451484"/>
                </a:lnTo>
                <a:lnTo>
                  <a:pt x="451484" y="0"/>
                </a:lnTo>
                <a:lnTo>
                  <a:pt x="0" y="451484"/>
                </a:lnTo>
                <a:close/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0" y="1239998"/>
            <a:ext cx="964565" cy="1364615"/>
          </a:xfrm>
          <a:custGeom>
            <a:avLst/>
            <a:gdLst/>
            <a:ahLst/>
            <a:cxnLst/>
            <a:rect l="l" t="t" r="r" b="b"/>
            <a:pathLst>
              <a:path w="964565" h="1364614">
                <a:moveTo>
                  <a:pt x="281851" y="0"/>
                </a:moveTo>
                <a:lnTo>
                  <a:pt x="0" y="281851"/>
                </a:lnTo>
                <a:lnTo>
                  <a:pt x="0" y="1161440"/>
                </a:lnTo>
                <a:lnTo>
                  <a:pt x="281851" y="1364233"/>
                </a:lnTo>
                <a:lnTo>
                  <a:pt x="963955" y="682129"/>
                </a:lnTo>
                <a:lnTo>
                  <a:pt x="281851" y="0"/>
                </a:lnTo>
                <a:close/>
              </a:path>
            </a:pathLst>
          </a:custGeom>
          <a:solidFill>
            <a:srgbClr val="367C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0" y="1220796"/>
            <a:ext cx="983615" cy="1402715"/>
          </a:xfrm>
          <a:custGeom>
            <a:avLst/>
            <a:gdLst/>
            <a:ahLst/>
            <a:cxnLst/>
            <a:rect l="l" t="t" r="r" b="b"/>
            <a:pathLst>
              <a:path w="983615" h="1402714">
                <a:moveTo>
                  <a:pt x="281863" y="0"/>
                </a:moveTo>
                <a:lnTo>
                  <a:pt x="0" y="281851"/>
                </a:lnTo>
                <a:lnTo>
                  <a:pt x="0" y="320281"/>
                </a:lnTo>
                <a:lnTo>
                  <a:pt x="281863" y="38417"/>
                </a:lnTo>
                <a:lnTo>
                  <a:pt x="944753" y="701332"/>
                </a:lnTo>
                <a:lnTo>
                  <a:pt x="281863" y="1364221"/>
                </a:lnTo>
                <a:lnTo>
                  <a:pt x="0" y="1082357"/>
                </a:lnTo>
                <a:lnTo>
                  <a:pt x="0" y="1120774"/>
                </a:lnTo>
                <a:lnTo>
                  <a:pt x="281863" y="1402638"/>
                </a:lnTo>
                <a:lnTo>
                  <a:pt x="983183" y="701332"/>
                </a:lnTo>
                <a:lnTo>
                  <a:pt x="28186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0" y="2069762"/>
            <a:ext cx="589915" cy="1179830"/>
          </a:xfrm>
          <a:custGeom>
            <a:avLst/>
            <a:gdLst/>
            <a:ahLst/>
            <a:cxnLst/>
            <a:rect l="l" t="t" r="r" b="b"/>
            <a:pathLst>
              <a:path w="589915" h="1179830">
                <a:moveTo>
                  <a:pt x="0" y="0"/>
                </a:moveTo>
                <a:lnTo>
                  <a:pt x="0" y="1179512"/>
                </a:lnTo>
                <a:lnTo>
                  <a:pt x="589762" y="589762"/>
                </a:lnTo>
                <a:lnTo>
                  <a:pt x="0" y="0"/>
                </a:lnTo>
                <a:close/>
              </a:path>
            </a:pathLst>
          </a:custGeom>
          <a:solidFill>
            <a:srgbClr val="F15B6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0" y="2050549"/>
            <a:ext cx="609600" cy="1218565"/>
          </a:xfrm>
          <a:custGeom>
            <a:avLst/>
            <a:gdLst/>
            <a:ahLst/>
            <a:cxnLst/>
            <a:rect l="l" t="t" r="r" b="b"/>
            <a:pathLst>
              <a:path w="609600" h="1218564">
                <a:moveTo>
                  <a:pt x="0" y="0"/>
                </a:moveTo>
                <a:lnTo>
                  <a:pt x="0" y="38430"/>
                </a:lnTo>
                <a:lnTo>
                  <a:pt x="570534" y="608977"/>
                </a:lnTo>
                <a:lnTo>
                  <a:pt x="0" y="1179512"/>
                </a:lnTo>
                <a:lnTo>
                  <a:pt x="0" y="1217955"/>
                </a:lnTo>
                <a:lnTo>
                  <a:pt x="608977" y="608977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250272" y="214944"/>
            <a:ext cx="4421505" cy="7165340"/>
          </a:xfrm>
          <a:custGeom>
            <a:avLst/>
            <a:gdLst/>
            <a:ahLst/>
            <a:cxnLst/>
            <a:rect l="l" t="t" r="r" b="b"/>
            <a:pathLst>
              <a:path w="4421505" h="7165340">
                <a:moveTo>
                  <a:pt x="54356" y="0"/>
                </a:moveTo>
                <a:lnTo>
                  <a:pt x="0" y="0"/>
                </a:lnTo>
                <a:lnTo>
                  <a:pt x="0" y="6691985"/>
                </a:lnTo>
                <a:lnTo>
                  <a:pt x="473087" y="7165060"/>
                </a:lnTo>
                <a:lnTo>
                  <a:pt x="4421022" y="7165060"/>
                </a:lnTo>
                <a:lnTo>
                  <a:pt x="4421022" y="7110704"/>
                </a:lnTo>
                <a:lnTo>
                  <a:pt x="495592" y="7110704"/>
                </a:lnTo>
                <a:lnTo>
                  <a:pt x="54356" y="6669455"/>
                </a:lnTo>
                <a:lnTo>
                  <a:pt x="54356" y="0"/>
                </a:lnTo>
                <a:close/>
              </a:path>
            </a:pathLst>
          </a:custGeom>
          <a:solidFill>
            <a:srgbClr val="367C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366337" y="459527"/>
            <a:ext cx="3947795" cy="6807200"/>
          </a:xfrm>
          <a:custGeom>
            <a:avLst/>
            <a:gdLst/>
            <a:ahLst/>
            <a:cxnLst/>
            <a:rect l="l" t="t" r="r" b="b"/>
            <a:pathLst>
              <a:path w="3947795" h="6807200">
                <a:moveTo>
                  <a:pt x="40767" y="0"/>
                </a:moveTo>
                <a:lnTo>
                  <a:pt x="0" y="0"/>
                </a:lnTo>
                <a:lnTo>
                  <a:pt x="0" y="6392532"/>
                </a:lnTo>
                <a:lnTo>
                  <a:pt x="414375" y="6806920"/>
                </a:lnTo>
                <a:lnTo>
                  <a:pt x="3947680" y="6806920"/>
                </a:lnTo>
                <a:lnTo>
                  <a:pt x="3947680" y="6766153"/>
                </a:lnTo>
                <a:lnTo>
                  <a:pt x="431253" y="6766153"/>
                </a:lnTo>
                <a:lnTo>
                  <a:pt x="40767" y="6375654"/>
                </a:lnTo>
                <a:lnTo>
                  <a:pt x="40767" y="0"/>
                </a:lnTo>
                <a:close/>
              </a:path>
            </a:pathLst>
          </a:custGeom>
          <a:solidFill>
            <a:srgbClr val="F15B6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t>38</a:t>
            </a:fld>
            <a:endParaRPr lang="ru-RU"/>
          </a:p>
        </p:txBody>
      </p:sp>
      <p:pic>
        <p:nvPicPr>
          <p:cNvPr id="14" name="Изображение 13" descr="5474430337447747884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2780" y="1390015"/>
            <a:ext cx="7353300" cy="5514975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824115" y="655798"/>
            <a:ext cx="556895" cy="642620"/>
            <a:chOff x="6824115" y="655798"/>
            <a:chExt cx="556895" cy="642620"/>
          </a:xfrm>
        </p:grpSpPr>
        <p:pic>
          <p:nvPicPr>
            <p:cNvPr id="3" name="object 3"/>
            <p:cNvPicPr/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24115" y="947837"/>
              <a:ext cx="163918" cy="237375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6824119" y="721767"/>
              <a:ext cx="164465" cy="284480"/>
            </a:xfrm>
            <a:custGeom>
              <a:avLst/>
              <a:gdLst/>
              <a:ahLst/>
              <a:cxnLst/>
              <a:rect l="l" t="t" r="r" b="b"/>
              <a:pathLst>
                <a:path w="164465" h="284480">
                  <a:moveTo>
                    <a:pt x="163918" y="0"/>
                  </a:moveTo>
                  <a:lnTo>
                    <a:pt x="0" y="94640"/>
                  </a:lnTo>
                  <a:lnTo>
                    <a:pt x="0" y="283908"/>
                  </a:lnTo>
                  <a:lnTo>
                    <a:pt x="15331" y="275056"/>
                  </a:lnTo>
                  <a:lnTo>
                    <a:pt x="5118" y="275056"/>
                  </a:lnTo>
                  <a:lnTo>
                    <a:pt x="5118" y="97574"/>
                  </a:lnTo>
                  <a:lnTo>
                    <a:pt x="158800" y="8851"/>
                  </a:lnTo>
                  <a:lnTo>
                    <a:pt x="163918" y="8851"/>
                  </a:lnTo>
                  <a:lnTo>
                    <a:pt x="163918" y="0"/>
                  </a:lnTo>
                  <a:close/>
                </a:path>
                <a:path w="164465" h="284480">
                  <a:moveTo>
                    <a:pt x="163918" y="8851"/>
                  </a:moveTo>
                  <a:lnTo>
                    <a:pt x="158800" y="8851"/>
                  </a:lnTo>
                  <a:lnTo>
                    <a:pt x="158800" y="186308"/>
                  </a:lnTo>
                  <a:lnTo>
                    <a:pt x="5118" y="275056"/>
                  </a:lnTo>
                  <a:lnTo>
                    <a:pt x="15331" y="275056"/>
                  </a:lnTo>
                  <a:lnTo>
                    <a:pt x="163918" y="189268"/>
                  </a:lnTo>
                  <a:lnTo>
                    <a:pt x="163918" y="8851"/>
                  </a:lnTo>
                  <a:close/>
                </a:path>
              </a:pathLst>
            </a:custGeom>
            <a:solidFill>
              <a:srgbClr val="81868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938408" y="1061416"/>
              <a:ext cx="246316" cy="236842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19897" y="655798"/>
              <a:ext cx="360613" cy="350391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22465" y="952271"/>
              <a:ext cx="141224" cy="163067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7216604" y="948375"/>
              <a:ext cx="164465" cy="284480"/>
            </a:xfrm>
            <a:custGeom>
              <a:avLst/>
              <a:gdLst/>
              <a:ahLst/>
              <a:cxnLst/>
              <a:rect l="l" t="t" r="r" b="b"/>
              <a:pathLst>
                <a:path w="164465" h="284480">
                  <a:moveTo>
                    <a:pt x="163906" y="0"/>
                  </a:moveTo>
                  <a:lnTo>
                    <a:pt x="0" y="94627"/>
                  </a:lnTo>
                  <a:lnTo>
                    <a:pt x="0" y="283921"/>
                  </a:lnTo>
                  <a:lnTo>
                    <a:pt x="15328" y="275069"/>
                  </a:lnTo>
                  <a:lnTo>
                    <a:pt x="5118" y="275069"/>
                  </a:lnTo>
                  <a:lnTo>
                    <a:pt x="5118" y="97574"/>
                  </a:lnTo>
                  <a:lnTo>
                    <a:pt x="158800" y="8839"/>
                  </a:lnTo>
                  <a:lnTo>
                    <a:pt x="163906" y="8839"/>
                  </a:lnTo>
                  <a:lnTo>
                    <a:pt x="163906" y="0"/>
                  </a:lnTo>
                  <a:close/>
                </a:path>
                <a:path w="164465" h="284480">
                  <a:moveTo>
                    <a:pt x="163906" y="8839"/>
                  </a:moveTo>
                  <a:lnTo>
                    <a:pt x="158800" y="8839"/>
                  </a:lnTo>
                  <a:lnTo>
                    <a:pt x="158800" y="186321"/>
                  </a:lnTo>
                  <a:lnTo>
                    <a:pt x="5118" y="275069"/>
                  </a:lnTo>
                  <a:lnTo>
                    <a:pt x="15328" y="275069"/>
                  </a:lnTo>
                  <a:lnTo>
                    <a:pt x="163906" y="189268"/>
                  </a:lnTo>
                  <a:lnTo>
                    <a:pt x="163906" y="8839"/>
                  </a:lnTo>
                  <a:close/>
                </a:path>
              </a:pathLst>
            </a:custGeom>
            <a:solidFill>
              <a:srgbClr val="81868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40943" y="838695"/>
              <a:ext cx="141224" cy="163067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106475" y="838695"/>
              <a:ext cx="75691" cy="163067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22465" y="990168"/>
              <a:ext cx="141224" cy="125171"/>
            </a:xfrm>
            <a:prstGeom prst="rect">
              <a:avLst/>
            </a:prstGeom>
          </p:spPr>
        </p:pic>
      </p:grpSp>
      <p:pic>
        <p:nvPicPr>
          <p:cNvPr id="12" name="object 12"/>
          <p:cNvPicPr/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10309" y="715558"/>
            <a:ext cx="1223518" cy="536481"/>
          </a:xfrm>
          <a:prstGeom prst="rect">
            <a:avLst/>
          </a:prstGeom>
        </p:spPr>
      </p:pic>
      <p:sp>
        <p:nvSpPr>
          <p:cNvPr id="15" name="object 15"/>
          <p:cNvSpPr/>
          <p:nvPr/>
        </p:nvSpPr>
        <p:spPr>
          <a:xfrm>
            <a:off x="9709326" y="1912151"/>
            <a:ext cx="982980" cy="982980"/>
          </a:xfrm>
          <a:custGeom>
            <a:avLst/>
            <a:gdLst/>
            <a:ahLst/>
            <a:cxnLst/>
            <a:rect l="l" t="t" r="r" b="b"/>
            <a:pathLst>
              <a:path w="982979" h="982980">
                <a:moveTo>
                  <a:pt x="0" y="982676"/>
                </a:moveTo>
                <a:lnTo>
                  <a:pt x="982676" y="0"/>
                </a:lnTo>
              </a:path>
            </a:pathLst>
          </a:custGeom>
          <a:ln w="63500">
            <a:solidFill>
              <a:srgbClr val="347BB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8660884" y="98026"/>
            <a:ext cx="1748789" cy="1748789"/>
          </a:xfrm>
          <a:custGeom>
            <a:avLst/>
            <a:gdLst/>
            <a:ahLst/>
            <a:cxnLst/>
            <a:rect l="l" t="t" r="r" b="b"/>
            <a:pathLst>
              <a:path w="1748790" h="1748789">
                <a:moveTo>
                  <a:pt x="0" y="1748358"/>
                </a:moveTo>
                <a:lnTo>
                  <a:pt x="1748358" y="0"/>
                </a:lnTo>
              </a:path>
            </a:pathLst>
          </a:custGeom>
          <a:ln w="63500">
            <a:solidFill>
              <a:srgbClr val="347BB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9185104" y="863707"/>
            <a:ext cx="1507490" cy="1507490"/>
          </a:xfrm>
          <a:custGeom>
            <a:avLst/>
            <a:gdLst/>
            <a:ahLst/>
            <a:cxnLst/>
            <a:rect l="l" t="t" r="r" b="b"/>
            <a:pathLst>
              <a:path w="1507490" h="1507489">
                <a:moveTo>
                  <a:pt x="0" y="1506898"/>
                </a:moveTo>
                <a:lnTo>
                  <a:pt x="1506898" y="0"/>
                </a:lnTo>
              </a:path>
            </a:pathLst>
          </a:custGeom>
          <a:ln w="63500">
            <a:solidFill>
              <a:srgbClr val="347BB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9534585" y="1562670"/>
            <a:ext cx="1157605" cy="1157605"/>
          </a:xfrm>
          <a:custGeom>
            <a:avLst/>
            <a:gdLst/>
            <a:ahLst/>
            <a:cxnLst/>
            <a:rect l="l" t="t" r="r" b="b"/>
            <a:pathLst>
              <a:path w="1157604" h="1157605">
                <a:moveTo>
                  <a:pt x="0" y="1157416"/>
                </a:moveTo>
                <a:lnTo>
                  <a:pt x="1157416" y="0"/>
                </a:lnTo>
              </a:path>
            </a:pathLst>
          </a:custGeom>
          <a:ln w="63500">
            <a:solidFill>
              <a:srgbClr val="347BB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8486142" y="0"/>
            <a:ext cx="1671955" cy="1671955"/>
          </a:xfrm>
          <a:custGeom>
            <a:avLst/>
            <a:gdLst/>
            <a:ahLst/>
            <a:cxnLst/>
            <a:rect l="l" t="t" r="r" b="b"/>
            <a:pathLst>
              <a:path w="1671954" h="1671955">
                <a:moveTo>
                  <a:pt x="0" y="1671643"/>
                </a:moveTo>
                <a:lnTo>
                  <a:pt x="1671643" y="0"/>
                </a:lnTo>
              </a:path>
            </a:pathLst>
          </a:custGeom>
          <a:ln w="63500">
            <a:solidFill>
              <a:srgbClr val="347BB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9010364" y="514226"/>
            <a:ext cx="1682114" cy="1682114"/>
          </a:xfrm>
          <a:custGeom>
            <a:avLst/>
            <a:gdLst/>
            <a:ahLst/>
            <a:cxnLst/>
            <a:rect l="l" t="t" r="r" b="b"/>
            <a:pathLst>
              <a:path w="1682115" h="1682114">
                <a:moveTo>
                  <a:pt x="0" y="1681639"/>
                </a:moveTo>
                <a:lnTo>
                  <a:pt x="1681639" y="0"/>
                </a:lnTo>
              </a:path>
            </a:pathLst>
          </a:custGeom>
          <a:ln w="63500">
            <a:solidFill>
              <a:srgbClr val="347BB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9359845" y="1213189"/>
            <a:ext cx="1332230" cy="1332230"/>
          </a:xfrm>
          <a:custGeom>
            <a:avLst/>
            <a:gdLst/>
            <a:ahLst/>
            <a:cxnLst/>
            <a:rect l="l" t="t" r="r" b="b"/>
            <a:pathLst>
              <a:path w="1332229" h="1332230">
                <a:moveTo>
                  <a:pt x="0" y="1332157"/>
                </a:moveTo>
                <a:lnTo>
                  <a:pt x="1332157" y="0"/>
                </a:lnTo>
              </a:path>
            </a:pathLst>
          </a:custGeom>
          <a:ln w="63500">
            <a:solidFill>
              <a:srgbClr val="347BB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8835623" y="272766"/>
            <a:ext cx="1748789" cy="1748789"/>
          </a:xfrm>
          <a:custGeom>
            <a:avLst/>
            <a:gdLst/>
            <a:ahLst/>
            <a:cxnLst/>
            <a:rect l="l" t="t" r="r" b="b"/>
            <a:pathLst>
              <a:path w="1748790" h="1748789">
                <a:moveTo>
                  <a:pt x="0" y="1748358"/>
                </a:moveTo>
                <a:lnTo>
                  <a:pt x="1748358" y="0"/>
                </a:lnTo>
              </a:path>
            </a:pathLst>
          </a:custGeom>
          <a:ln w="63500">
            <a:solidFill>
              <a:srgbClr val="347BB4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5" name="object 25"/>
          <p:cNvSpPr/>
          <p:nvPr/>
        </p:nvSpPr>
        <p:spPr>
          <a:xfrm>
            <a:off x="9176265" y="26920"/>
            <a:ext cx="902969" cy="902969"/>
          </a:xfrm>
          <a:custGeom>
            <a:avLst/>
            <a:gdLst/>
            <a:ahLst/>
            <a:cxnLst/>
            <a:rect l="l" t="t" r="r" b="b"/>
            <a:pathLst>
              <a:path w="902970" h="902969">
                <a:moveTo>
                  <a:pt x="451484" y="0"/>
                </a:moveTo>
                <a:lnTo>
                  <a:pt x="0" y="451484"/>
                </a:lnTo>
                <a:lnTo>
                  <a:pt x="451484" y="902969"/>
                </a:lnTo>
                <a:lnTo>
                  <a:pt x="902957" y="451484"/>
                </a:lnTo>
                <a:lnTo>
                  <a:pt x="451484" y="0"/>
                </a:lnTo>
                <a:close/>
              </a:path>
            </a:pathLst>
          </a:custGeom>
          <a:solidFill>
            <a:srgbClr val="F15B6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9176265" y="26920"/>
            <a:ext cx="902969" cy="902969"/>
          </a:xfrm>
          <a:custGeom>
            <a:avLst/>
            <a:gdLst/>
            <a:ahLst/>
            <a:cxnLst/>
            <a:rect l="l" t="t" r="r" b="b"/>
            <a:pathLst>
              <a:path w="902970" h="902969">
                <a:moveTo>
                  <a:pt x="0" y="451484"/>
                </a:moveTo>
                <a:lnTo>
                  <a:pt x="451484" y="902969"/>
                </a:lnTo>
                <a:lnTo>
                  <a:pt x="902957" y="451484"/>
                </a:lnTo>
                <a:lnTo>
                  <a:pt x="451484" y="0"/>
                </a:lnTo>
                <a:lnTo>
                  <a:pt x="0" y="451484"/>
                </a:lnTo>
                <a:close/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0" y="1239998"/>
            <a:ext cx="964565" cy="1364615"/>
          </a:xfrm>
          <a:custGeom>
            <a:avLst/>
            <a:gdLst/>
            <a:ahLst/>
            <a:cxnLst/>
            <a:rect l="l" t="t" r="r" b="b"/>
            <a:pathLst>
              <a:path w="964565" h="1364614">
                <a:moveTo>
                  <a:pt x="281851" y="0"/>
                </a:moveTo>
                <a:lnTo>
                  <a:pt x="0" y="281851"/>
                </a:lnTo>
                <a:lnTo>
                  <a:pt x="0" y="1161440"/>
                </a:lnTo>
                <a:lnTo>
                  <a:pt x="281851" y="1364233"/>
                </a:lnTo>
                <a:lnTo>
                  <a:pt x="963955" y="682129"/>
                </a:lnTo>
                <a:lnTo>
                  <a:pt x="281851" y="0"/>
                </a:lnTo>
                <a:close/>
              </a:path>
            </a:pathLst>
          </a:custGeom>
          <a:solidFill>
            <a:srgbClr val="367C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0" y="1220796"/>
            <a:ext cx="983615" cy="1402715"/>
          </a:xfrm>
          <a:custGeom>
            <a:avLst/>
            <a:gdLst/>
            <a:ahLst/>
            <a:cxnLst/>
            <a:rect l="l" t="t" r="r" b="b"/>
            <a:pathLst>
              <a:path w="983615" h="1402714">
                <a:moveTo>
                  <a:pt x="281863" y="0"/>
                </a:moveTo>
                <a:lnTo>
                  <a:pt x="0" y="281851"/>
                </a:lnTo>
                <a:lnTo>
                  <a:pt x="0" y="320281"/>
                </a:lnTo>
                <a:lnTo>
                  <a:pt x="281863" y="38417"/>
                </a:lnTo>
                <a:lnTo>
                  <a:pt x="944753" y="701332"/>
                </a:lnTo>
                <a:lnTo>
                  <a:pt x="281863" y="1364221"/>
                </a:lnTo>
                <a:lnTo>
                  <a:pt x="0" y="1082357"/>
                </a:lnTo>
                <a:lnTo>
                  <a:pt x="0" y="1120774"/>
                </a:lnTo>
                <a:lnTo>
                  <a:pt x="281863" y="1402638"/>
                </a:lnTo>
                <a:lnTo>
                  <a:pt x="983183" y="701332"/>
                </a:lnTo>
                <a:lnTo>
                  <a:pt x="28186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0" y="2069762"/>
            <a:ext cx="589915" cy="1179830"/>
          </a:xfrm>
          <a:custGeom>
            <a:avLst/>
            <a:gdLst/>
            <a:ahLst/>
            <a:cxnLst/>
            <a:rect l="l" t="t" r="r" b="b"/>
            <a:pathLst>
              <a:path w="589915" h="1179830">
                <a:moveTo>
                  <a:pt x="0" y="0"/>
                </a:moveTo>
                <a:lnTo>
                  <a:pt x="0" y="1179512"/>
                </a:lnTo>
                <a:lnTo>
                  <a:pt x="589762" y="589762"/>
                </a:lnTo>
                <a:lnTo>
                  <a:pt x="0" y="0"/>
                </a:lnTo>
                <a:close/>
              </a:path>
            </a:pathLst>
          </a:custGeom>
          <a:solidFill>
            <a:srgbClr val="F15B6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0" y="2050549"/>
            <a:ext cx="609600" cy="1218565"/>
          </a:xfrm>
          <a:custGeom>
            <a:avLst/>
            <a:gdLst/>
            <a:ahLst/>
            <a:cxnLst/>
            <a:rect l="l" t="t" r="r" b="b"/>
            <a:pathLst>
              <a:path w="609600" h="1218564">
                <a:moveTo>
                  <a:pt x="0" y="0"/>
                </a:moveTo>
                <a:lnTo>
                  <a:pt x="0" y="38430"/>
                </a:lnTo>
                <a:lnTo>
                  <a:pt x="570534" y="608977"/>
                </a:lnTo>
                <a:lnTo>
                  <a:pt x="0" y="1179512"/>
                </a:lnTo>
                <a:lnTo>
                  <a:pt x="0" y="1217955"/>
                </a:lnTo>
                <a:lnTo>
                  <a:pt x="608977" y="608977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250272" y="214944"/>
            <a:ext cx="4421505" cy="7165340"/>
          </a:xfrm>
          <a:custGeom>
            <a:avLst/>
            <a:gdLst/>
            <a:ahLst/>
            <a:cxnLst/>
            <a:rect l="l" t="t" r="r" b="b"/>
            <a:pathLst>
              <a:path w="4421505" h="7165340">
                <a:moveTo>
                  <a:pt x="54356" y="0"/>
                </a:moveTo>
                <a:lnTo>
                  <a:pt x="0" y="0"/>
                </a:lnTo>
                <a:lnTo>
                  <a:pt x="0" y="6691985"/>
                </a:lnTo>
                <a:lnTo>
                  <a:pt x="473087" y="7165060"/>
                </a:lnTo>
                <a:lnTo>
                  <a:pt x="4421022" y="7165060"/>
                </a:lnTo>
                <a:lnTo>
                  <a:pt x="4421022" y="7110704"/>
                </a:lnTo>
                <a:lnTo>
                  <a:pt x="495592" y="7110704"/>
                </a:lnTo>
                <a:lnTo>
                  <a:pt x="54356" y="6669455"/>
                </a:lnTo>
                <a:lnTo>
                  <a:pt x="54356" y="0"/>
                </a:lnTo>
                <a:close/>
              </a:path>
            </a:pathLst>
          </a:custGeom>
          <a:solidFill>
            <a:srgbClr val="367C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366337" y="459527"/>
            <a:ext cx="3947795" cy="6807200"/>
          </a:xfrm>
          <a:custGeom>
            <a:avLst/>
            <a:gdLst/>
            <a:ahLst/>
            <a:cxnLst/>
            <a:rect l="l" t="t" r="r" b="b"/>
            <a:pathLst>
              <a:path w="3947795" h="6807200">
                <a:moveTo>
                  <a:pt x="40767" y="0"/>
                </a:moveTo>
                <a:lnTo>
                  <a:pt x="0" y="0"/>
                </a:lnTo>
                <a:lnTo>
                  <a:pt x="0" y="6392532"/>
                </a:lnTo>
                <a:lnTo>
                  <a:pt x="414375" y="6806920"/>
                </a:lnTo>
                <a:lnTo>
                  <a:pt x="3947680" y="6806920"/>
                </a:lnTo>
                <a:lnTo>
                  <a:pt x="3947680" y="6766153"/>
                </a:lnTo>
                <a:lnTo>
                  <a:pt x="431253" y="6766153"/>
                </a:lnTo>
                <a:lnTo>
                  <a:pt x="40767" y="6375654"/>
                </a:lnTo>
                <a:lnTo>
                  <a:pt x="40767" y="0"/>
                </a:lnTo>
                <a:close/>
              </a:path>
            </a:pathLst>
          </a:custGeom>
          <a:solidFill>
            <a:srgbClr val="F15B6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t>39</a:t>
            </a:fld>
            <a:endParaRPr lang="ru-RU"/>
          </a:p>
        </p:txBody>
      </p:sp>
      <p:pic>
        <p:nvPicPr>
          <p:cNvPr id="14" name="Изображение 13" descr="5226449169273708746 (1)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8500" y="1380490"/>
            <a:ext cx="7426960" cy="557022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8"/>
          <p:cNvSpPr/>
          <p:nvPr/>
        </p:nvSpPr>
        <p:spPr>
          <a:xfrm>
            <a:off x="8973302" y="5883977"/>
            <a:ext cx="1718945" cy="1676400"/>
          </a:xfrm>
          <a:custGeom>
            <a:avLst/>
            <a:gdLst/>
            <a:ahLst/>
            <a:cxnLst/>
            <a:rect l="l" t="t" r="r" b="b"/>
            <a:pathLst>
              <a:path w="1718945" h="1676400">
                <a:moveTo>
                  <a:pt x="1673874" y="0"/>
                </a:moveTo>
                <a:lnTo>
                  <a:pt x="0" y="1676027"/>
                </a:lnTo>
              </a:path>
              <a:path w="1718945" h="1676400">
                <a:moveTo>
                  <a:pt x="1718700" y="1129338"/>
                </a:moveTo>
                <a:lnTo>
                  <a:pt x="1172713" y="1676027"/>
                </a:lnTo>
              </a:path>
              <a:path w="1718945" h="1676400">
                <a:moveTo>
                  <a:pt x="1718700" y="346527"/>
                </a:moveTo>
                <a:lnTo>
                  <a:pt x="390900" y="1676027"/>
                </a:lnTo>
              </a:path>
              <a:path w="1718945" h="1676400">
                <a:moveTo>
                  <a:pt x="1718700" y="1520745"/>
                </a:moveTo>
                <a:lnTo>
                  <a:pt x="1563616" y="1676027"/>
                </a:lnTo>
              </a:path>
              <a:path w="1718945" h="1676400">
                <a:moveTo>
                  <a:pt x="1718700" y="737926"/>
                </a:moveTo>
                <a:lnTo>
                  <a:pt x="781804" y="1676027"/>
                </a:lnTo>
              </a:path>
            </a:pathLst>
          </a:custGeom>
          <a:ln w="7533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5" name="object 15"/>
          <p:cNvGrpSpPr/>
          <p:nvPr/>
        </p:nvGrpSpPr>
        <p:grpSpPr>
          <a:xfrm>
            <a:off x="8256211" y="552543"/>
            <a:ext cx="556895" cy="642620"/>
            <a:chOff x="8256211" y="552543"/>
            <a:chExt cx="556895" cy="642620"/>
          </a:xfrm>
        </p:grpSpPr>
        <p:pic>
          <p:nvPicPr>
            <p:cNvPr id="16" name="object 16"/>
            <p:cNvPicPr/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256211" y="844581"/>
              <a:ext cx="163918" cy="237375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8256214" y="618512"/>
              <a:ext cx="164465" cy="284480"/>
            </a:xfrm>
            <a:custGeom>
              <a:avLst/>
              <a:gdLst/>
              <a:ahLst/>
              <a:cxnLst/>
              <a:rect l="l" t="t" r="r" b="b"/>
              <a:pathLst>
                <a:path w="164465" h="284480">
                  <a:moveTo>
                    <a:pt x="163918" y="0"/>
                  </a:moveTo>
                  <a:lnTo>
                    <a:pt x="0" y="94640"/>
                  </a:lnTo>
                  <a:lnTo>
                    <a:pt x="0" y="283908"/>
                  </a:lnTo>
                  <a:lnTo>
                    <a:pt x="15331" y="275056"/>
                  </a:lnTo>
                  <a:lnTo>
                    <a:pt x="5118" y="275056"/>
                  </a:lnTo>
                  <a:lnTo>
                    <a:pt x="5118" y="97574"/>
                  </a:lnTo>
                  <a:lnTo>
                    <a:pt x="158800" y="8851"/>
                  </a:lnTo>
                  <a:lnTo>
                    <a:pt x="163918" y="8851"/>
                  </a:lnTo>
                  <a:lnTo>
                    <a:pt x="163918" y="0"/>
                  </a:lnTo>
                  <a:close/>
                </a:path>
                <a:path w="164465" h="284480">
                  <a:moveTo>
                    <a:pt x="163918" y="8851"/>
                  </a:moveTo>
                  <a:lnTo>
                    <a:pt x="158800" y="8851"/>
                  </a:lnTo>
                  <a:lnTo>
                    <a:pt x="158800" y="186308"/>
                  </a:lnTo>
                  <a:lnTo>
                    <a:pt x="5118" y="275056"/>
                  </a:lnTo>
                  <a:lnTo>
                    <a:pt x="15331" y="275056"/>
                  </a:lnTo>
                  <a:lnTo>
                    <a:pt x="163918" y="189268"/>
                  </a:lnTo>
                  <a:lnTo>
                    <a:pt x="163918" y="8851"/>
                  </a:lnTo>
                  <a:close/>
                </a:path>
              </a:pathLst>
            </a:custGeom>
            <a:solidFill>
              <a:srgbClr val="81868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" name="object 18"/>
            <p:cNvPicPr/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370503" y="958161"/>
              <a:ext cx="246316" cy="236842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51992" y="552543"/>
              <a:ext cx="360615" cy="350391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54567" y="849007"/>
              <a:ext cx="141211" cy="163067"/>
            </a:xfrm>
            <a:prstGeom prst="rect">
              <a:avLst/>
            </a:prstGeom>
          </p:spPr>
        </p:pic>
        <p:sp>
          <p:nvSpPr>
            <p:cNvPr id="21" name="object 21"/>
            <p:cNvSpPr/>
            <p:nvPr/>
          </p:nvSpPr>
          <p:spPr>
            <a:xfrm>
              <a:off x="8648701" y="845118"/>
              <a:ext cx="164465" cy="284480"/>
            </a:xfrm>
            <a:custGeom>
              <a:avLst/>
              <a:gdLst/>
              <a:ahLst/>
              <a:cxnLst/>
              <a:rect l="l" t="t" r="r" b="b"/>
              <a:pathLst>
                <a:path w="164465" h="284480">
                  <a:moveTo>
                    <a:pt x="163906" y="0"/>
                  </a:moveTo>
                  <a:lnTo>
                    <a:pt x="0" y="94627"/>
                  </a:lnTo>
                  <a:lnTo>
                    <a:pt x="0" y="283921"/>
                  </a:lnTo>
                  <a:lnTo>
                    <a:pt x="15328" y="275069"/>
                  </a:lnTo>
                  <a:lnTo>
                    <a:pt x="5118" y="275069"/>
                  </a:lnTo>
                  <a:lnTo>
                    <a:pt x="5118" y="97574"/>
                  </a:lnTo>
                  <a:lnTo>
                    <a:pt x="158788" y="8839"/>
                  </a:lnTo>
                  <a:lnTo>
                    <a:pt x="163906" y="8839"/>
                  </a:lnTo>
                  <a:lnTo>
                    <a:pt x="163906" y="0"/>
                  </a:lnTo>
                  <a:close/>
                </a:path>
                <a:path w="164465" h="284480">
                  <a:moveTo>
                    <a:pt x="163906" y="8839"/>
                  </a:moveTo>
                  <a:lnTo>
                    <a:pt x="158788" y="8839"/>
                  </a:lnTo>
                  <a:lnTo>
                    <a:pt x="158788" y="186321"/>
                  </a:lnTo>
                  <a:lnTo>
                    <a:pt x="5118" y="275069"/>
                  </a:lnTo>
                  <a:lnTo>
                    <a:pt x="15328" y="275069"/>
                  </a:lnTo>
                  <a:lnTo>
                    <a:pt x="163906" y="189268"/>
                  </a:lnTo>
                  <a:lnTo>
                    <a:pt x="163906" y="8839"/>
                  </a:lnTo>
                  <a:close/>
                </a:path>
              </a:pathLst>
            </a:custGeom>
            <a:solidFill>
              <a:srgbClr val="81868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" name="object 22"/>
            <p:cNvPicPr/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73046" y="735444"/>
              <a:ext cx="141224" cy="163067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538565" y="735444"/>
              <a:ext cx="75704" cy="163067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54567" y="886904"/>
              <a:ext cx="141211" cy="125183"/>
            </a:xfrm>
            <a:prstGeom prst="rect">
              <a:avLst/>
            </a:prstGeom>
          </p:spPr>
        </p:pic>
      </p:grpSp>
      <p:pic>
        <p:nvPicPr>
          <p:cNvPr id="25" name="object 25"/>
          <p:cNvPicPr/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42413" y="612303"/>
            <a:ext cx="1223530" cy="536481"/>
          </a:xfrm>
          <a:prstGeom prst="rect">
            <a:avLst/>
          </a:prstGeom>
        </p:spPr>
      </p:pic>
      <p:sp>
        <p:nvSpPr>
          <p:cNvPr id="30" name="object 30"/>
          <p:cNvSpPr txBox="1">
            <a:spLocks noGrp="1"/>
          </p:cNvSpPr>
          <p:nvPr>
            <p:ph type="title"/>
          </p:nvPr>
        </p:nvSpPr>
        <p:spPr>
          <a:xfrm>
            <a:off x="4543463" y="1452816"/>
            <a:ext cx="1817301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2800" dirty="0"/>
              <a:t>МИНЫ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218970" y="2957637"/>
            <a:ext cx="310987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Неуправляемые</a:t>
            </a:r>
            <a:r>
              <a:rPr lang="ru-RU" i="1" dirty="0"/>
              <a:t> </a:t>
            </a:r>
            <a:r>
              <a:rPr lang="ru-RU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мины</a:t>
            </a:r>
            <a:r>
              <a:rPr lang="ru-RU" i="1" dirty="0"/>
              <a:t>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972113" y="3404784"/>
            <a:ext cx="3592291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взрываются автоматически от воздействия объекта поражения                на приводное устройство и взрыватель (предварительно мина должна быть поставлена                           в «боевое» положение) </a:t>
            </a:r>
          </a:p>
        </p:txBody>
      </p:sp>
      <p:cxnSp>
        <p:nvCxnSpPr>
          <p:cNvPr id="13" name="Прямая со стрелкой 12"/>
          <p:cNvCxnSpPr/>
          <p:nvPr/>
        </p:nvCxnSpPr>
        <p:spPr>
          <a:xfrm flipH="1">
            <a:off x="3570011" y="2025780"/>
            <a:ext cx="898855" cy="62487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/>
          <p:nvPr/>
        </p:nvCxnSpPr>
        <p:spPr>
          <a:xfrm>
            <a:off x="5880100" y="2058697"/>
            <a:ext cx="914400" cy="60098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5747440" y="2971082"/>
            <a:ext cx="3404214" cy="3740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49580" algn="just">
              <a:lnSpc>
                <a:spcPct val="107000"/>
              </a:lnSpc>
              <a:spcAft>
                <a:spcPts val="800"/>
              </a:spcAft>
            </a:pPr>
            <a:r>
              <a:rPr lang="ru-RU" sz="18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Управляемые мины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5484789" y="3447234"/>
            <a:ext cx="3929515" cy="18970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49580" algn="ctr">
              <a:lnSpc>
                <a:spcPct val="107000"/>
              </a:lnSpc>
              <a:spcAft>
                <a:spcPts val="800"/>
              </a:spcAft>
            </a:pP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или минные поля взрываются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</a:t>
            </a: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 командного пункта по проводам, радио или в заданное время                             с помощью механических приспособлений.</a:t>
            </a:r>
          </a:p>
          <a:p>
            <a:pPr indent="449580" algn="ctr">
              <a:lnSpc>
                <a:spcPct val="107000"/>
              </a:lnSpc>
              <a:spcAft>
                <a:spcPts val="800"/>
              </a:spcAft>
            </a:pP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34" name="object 4"/>
          <p:cNvGrpSpPr/>
          <p:nvPr/>
        </p:nvGrpSpPr>
        <p:grpSpPr>
          <a:xfrm>
            <a:off x="0" y="214944"/>
            <a:ext cx="4671695" cy="7165340"/>
            <a:chOff x="0" y="214944"/>
            <a:chExt cx="4671695" cy="7165340"/>
          </a:xfrm>
        </p:grpSpPr>
        <p:sp>
          <p:nvSpPr>
            <p:cNvPr id="35" name="object 5"/>
            <p:cNvSpPr/>
            <p:nvPr/>
          </p:nvSpPr>
          <p:spPr>
            <a:xfrm>
              <a:off x="0" y="1239998"/>
              <a:ext cx="964565" cy="1364615"/>
            </a:xfrm>
            <a:custGeom>
              <a:avLst/>
              <a:gdLst/>
              <a:ahLst/>
              <a:cxnLst/>
              <a:rect l="l" t="t" r="r" b="b"/>
              <a:pathLst>
                <a:path w="964565" h="1364614">
                  <a:moveTo>
                    <a:pt x="281851" y="0"/>
                  </a:moveTo>
                  <a:lnTo>
                    <a:pt x="0" y="281851"/>
                  </a:lnTo>
                  <a:lnTo>
                    <a:pt x="0" y="1161440"/>
                  </a:lnTo>
                  <a:lnTo>
                    <a:pt x="281851" y="1364233"/>
                  </a:lnTo>
                  <a:lnTo>
                    <a:pt x="963955" y="682129"/>
                  </a:lnTo>
                  <a:lnTo>
                    <a:pt x="281851" y="0"/>
                  </a:lnTo>
                  <a:close/>
                </a:path>
              </a:pathLst>
            </a:custGeom>
            <a:solidFill>
              <a:srgbClr val="367CB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6"/>
            <p:cNvSpPr/>
            <p:nvPr/>
          </p:nvSpPr>
          <p:spPr>
            <a:xfrm>
              <a:off x="0" y="1220796"/>
              <a:ext cx="983615" cy="1402715"/>
            </a:xfrm>
            <a:custGeom>
              <a:avLst/>
              <a:gdLst/>
              <a:ahLst/>
              <a:cxnLst/>
              <a:rect l="l" t="t" r="r" b="b"/>
              <a:pathLst>
                <a:path w="983615" h="1402714">
                  <a:moveTo>
                    <a:pt x="281863" y="0"/>
                  </a:moveTo>
                  <a:lnTo>
                    <a:pt x="0" y="281851"/>
                  </a:lnTo>
                  <a:lnTo>
                    <a:pt x="0" y="320281"/>
                  </a:lnTo>
                  <a:lnTo>
                    <a:pt x="281863" y="38417"/>
                  </a:lnTo>
                  <a:lnTo>
                    <a:pt x="944753" y="701332"/>
                  </a:lnTo>
                  <a:lnTo>
                    <a:pt x="281863" y="1364221"/>
                  </a:lnTo>
                  <a:lnTo>
                    <a:pt x="0" y="1082357"/>
                  </a:lnTo>
                  <a:lnTo>
                    <a:pt x="0" y="1120774"/>
                  </a:lnTo>
                  <a:lnTo>
                    <a:pt x="281863" y="1402638"/>
                  </a:lnTo>
                  <a:lnTo>
                    <a:pt x="983183" y="701332"/>
                  </a:lnTo>
                  <a:lnTo>
                    <a:pt x="28186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7"/>
            <p:cNvSpPr/>
            <p:nvPr/>
          </p:nvSpPr>
          <p:spPr>
            <a:xfrm>
              <a:off x="0" y="2069762"/>
              <a:ext cx="589915" cy="1179830"/>
            </a:xfrm>
            <a:custGeom>
              <a:avLst/>
              <a:gdLst/>
              <a:ahLst/>
              <a:cxnLst/>
              <a:rect l="l" t="t" r="r" b="b"/>
              <a:pathLst>
                <a:path w="589915" h="1179830">
                  <a:moveTo>
                    <a:pt x="0" y="0"/>
                  </a:moveTo>
                  <a:lnTo>
                    <a:pt x="0" y="1179512"/>
                  </a:lnTo>
                  <a:lnTo>
                    <a:pt x="589762" y="58976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15B6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8"/>
            <p:cNvSpPr/>
            <p:nvPr/>
          </p:nvSpPr>
          <p:spPr>
            <a:xfrm>
              <a:off x="0" y="2050549"/>
              <a:ext cx="609600" cy="1218565"/>
            </a:xfrm>
            <a:custGeom>
              <a:avLst/>
              <a:gdLst/>
              <a:ahLst/>
              <a:cxnLst/>
              <a:rect l="l" t="t" r="r" b="b"/>
              <a:pathLst>
                <a:path w="609600" h="1218564">
                  <a:moveTo>
                    <a:pt x="0" y="0"/>
                  </a:moveTo>
                  <a:lnTo>
                    <a:pt x="0" y="38430"/>
                  </a:lnTo>
                  <a:lnTo>
                    <a:pt x="570534" y="608977"/>
                  </a:lnTo>
                  <a:lnTo>
                    <a:pt x="0" y="1179512"/>
                  </a:lnTo>
                  <a:lnTo>
                    <a:pt x="0" y="1217955"/>
                  </a:lnTo>
                  <a:lnTo>
                    <a:pt x="608977" y="60897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9"/>
            <p:cNvSpPr/>
            <p:nvPr/>
          </p:nvSpPr>
          <p:spPr>
            <a:xfrm>
              <a:off x="250272" y="214944"/>
              <a:ext cx="4421505" cy="7165340"/>
            </a:xfrm>
            <a:custGeom>
              <a:avLst/>
              <a:gdLst/>
              <a:ahLst/>
              <a:cxnLst/>
              <a:rect l="l" t="t" r="r" b="b"/>
              <a:pathLst>
                <a:path w="4421505" h="7165340">
                  <a:moveTo>
                    <a:pt x="54356" y="0"/>
                  </a:moveTo>
                  <a:lnTo>
                    <a:pt x="0" y="0"/>
                  </a:lnTo>
                  <a:lnTo>
                    <a:pt x="0" y="6691985"/>
                  </a:lnTo>
                  <a:lnTo>
                    <a:pt x="473087" y="7165060"/>
                  </a:lnTo>
                  <a:lnTo>
                    <a:pt x="4421022" y="7165060"/>
                  </a:lnTo>
                  <a:lnTo>
                    <a:pt x="4421022" y="7110704"/>
                  </a:lnTo>
                  <a:lnTo>
                    <a:pt x="495592" y="7110704"/>
                  </a:lnTo>
                  <a:lnTo>
                    <a:pt x="54356" y="6669455"/>
                  </a:lnTo>
                  <a:lnTo>
                    <a:pt x="54356" y="0"/>
                  </a:lnTo>
                  <a:close/>
                </a:path>
              </a:pathLst>
            </a:custGeom>
            <a:solidFill>
              <a:srgbClr val="367CB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10"/>
            <p:cNvSpPr/>
            <p:nvPr/>
          </p:nvSpPr>
          <p:spPr>
            <a:xfrm>
              <a:off x="366337" y="459527"/>
              <a:ext cx="3947795" cy="6807200"/>
            </a:xfrm>
            <a:custGeom>
              <a:avLst/>
              <a:gdLst/>
              <a:ahLst/>
              <a:cxnLst/>
              <a:rect l="l" t="t" r="r" b="b"/>
              <a:pathLst>
                <a:path w="3947795" h="6807200">
                  <a:moveTo>
                    <a:pt x="40767" y="0"/>
                  </a:moveTo>
                  <a:lnTo>
                    <a:pt x="0" y="0"/>
                  </a:lnTo>
                  <a:lnTo>
                    <a:pt x="0" y="6392532"/>
                  </a:lnTo>
                  <a:lnTo>
                    <a:pt x="414375" y="6806920"/>
                  </a:lnTo>
                  <a:lnTo>
                    <a:pt x="3947680" y="6806920"/>
                  </a:lnTo>
                  <a:lnTo>
                    <a:pt x="3947680" y="6766153"/>
                  </a:lnTo>
                  <a:lnTo>
                    <a:pt x="431253" y="6766153"/>
                  </a:lnTo>
                  <a:lnTo>
                    <a:pt x="40767" y="6375654"/>
                  </a:lnTo>
                  <a:lnTo>
                    <a:pt x="40767" y="0"/>
                  </a:lnTo>
                  <a:close/>
                </a:path>
              </a:pathLst>
            </a:custGeom>
            <a:solidFill>
              <a:srgbClr val="F15B6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5" name="Номер слайда 44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t>4</a:t>
            </a:fld>
            <a:endParaRPr lang="ru-RU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D20C37-4A4A-F9C7-78DA-FF1780BC78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>
            <a:extLst>
              <a:ext uri="{FF2B5EF4-FFF2-40B4-BE49-F238E27FC236}">
                <a16:creationId xmlns:a16="http://schemas.microsoft.com/office/drawing/2014/main" id="{8F2CA242-FD17-E33B-F378-1C608662B1AD}"/>
              </a:ext>
            </a:extLst>
          </p:cNvPr>
          <p:cNvGrpSpPr/>
          <p:nvPr/>
        </p:nvGrpSpPr>
        <p:grpSpPr>
          <a:xfrm>
            <a:off x="6824115" y="655798"/>
            <a:ext cx="556895" cy="642620"/>
            <a:chOff x="6824115" y="655798"/>
            <a:chExt cx="556895" cy="642620"/>
          </a:xfrm>
        </p:grpSpPr>
        <p:pic>
          <p:nvPicPr>
            <p:cNvPr id="3" name="object 3">
              <a:extLst>
                <a:ext uri="{FF2B5EF4-FFF2-40B4-BE49-F238E27FC236}">
                  <a16:creationId xmlns:a16="http://schemas.microsoft.com/office/drawing/2014/main" id="{E085596D-A422-E7F5-AAFE-AC7F97B1B403}"/>
                </a:ext>
              </a:extLst>
            </p:cNvPr>
            <p:cNvPicPr/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24115" y="947837"/>
              <a:ext cx="163918" cy="237375"/>
            </a:xfrm>
            <a:prstGeom prst="rect">
              <a:avLst/>
            </a:prstGeom>
          </p:spPr>
        </p:pic>
        <p:sp>
          <p:nvSpPr>
            <p:cNvPr id="4" name="object 4">
              <a:extLst>
                <a:ext uri="{FF2B5EF4-FFF2-40B4-BE49-F238E27FC236}">
                  <a16:creationId xmlns:a16="http://schemas.microsoft.com/office/drawing/2014/main" id="{CED83ADD-8CA4-5F4D-C0AA-8561FB0ED594}"/>
                </a:ext>
              </a:extLst>
            </p:cNvPr>
            <p:cNvSpPr/>
            <p:nvPr/>
          </p:nvSpPr>
          <p:spPr>
            <a:xfrm>
              <a:off x="6824119" y="721767"/>
              <a:ext cx="164465" cy="284480"/>
            </a:xfrm>
            <a:custGeom>
              <a:avLst/>
              <a:gdLst/>
              <a:ahLst/>
              <a:cxnLst/>
              <a:rect l="l" t="t" r="r" b="b"/>
              <a:pathLst>
                <a:path w="164465" h="284480">
                  <a:moveTo>
                    <a:pt x="163918" y="0"/>
                  </a:moveTo>
                  <a:lnTo>
                    <a:pt x="0" y="94640"/>
                  </a:lnTo>
                  <a:lnTo>
                    <a:pt x="0" y="283908"/>
                  </a:lnTo>
                  <a:lnTo>
                    <a:pt x="15331" y="275056"/>
                  </a:lnTo>
                  <a:lnTo>
                    <a:pt x="5118" y="275056"/>
                  </a:lnTo>
                  <a:lnTo>
                    <a:pt x="5118" y="97574"/>
                  </a:lnTo>
                  <a:lnTo>
                    <a:pt x="158800" y="8851"/>
                  </a:lnTo>
                  <a:lnTo>
                    <a:pt x="163918" y="8851"/>
                  </a:lnTo>
                  <a:lnTo>
                    <a:pt x="163918" y="0"/>
                  </a:lnTo>
                  <a:close/>
                </a:path>
                <a:path w="164465" h="284480">
                  <a:moveTo>
                    <a:pt x="163918" y="8851"/>
                  </a:moveTo>
                  <a:lnTo>
                    <a:pt x="158800" y="8851"/>
                  </a:lnTo>
                  <a:lnTo>
                    <a:pt x="158800" y="186308"/>
                  </a:lnTo>
                  <a:lnTo>
                    <a:pt x="5118" y="275056"/>
                  </a:lnTo>
                  <a:lnTo>
                    <a:pt x="15331" y="275056"/>
                  </a:lnTo>
                  <a:lnTo>
                    <a:pt x="163918" y="189268"/>
                  </a:lnTo>
                  <a:lnTo>
                    <a:pt x="163918" y="8851"/>
                  </a:lnTo>
                  <a:close/>
                </a:path>
              </a:pathLst>
            </a:custGeom>
            <a:solidFill>
              <a:srgbClr val="81868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>
              <a:extLst>
                <a:ext uri="{FF2B5EF4-FFF2-40B4-BE49-F238E27FC236}">
                  <a16:creationId xmlns:a16="http://schemas.microsoft.com/office/drawing/2014/main" id="{55DCDBE5-9D57-D699-E2F7-E2334B5F4270}"/>
                </a:ext>
              </a:extLst>
            </p:cNvPr>
            <p:cNvPicPr/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938408" y="1061416"/>
              <a:ext cx="246316" cy="236842"/>
            </a:xfrm>
            <a:prstGeom prst="rect">
              <a:avLst/>
            </a:prstGeom>
          </p:spPr>
        </p:pic>
        <p:pic>
          <p:nvPicPr>
            <p:cNvPr id="6" name="object 6">
              <a:extLst>
                <a:ext uri="{FF2B5EF4-FFF2-40B4-BE49-F238E27FC236}">
                  <a16:creationId xmlns:a16="http://schemas.microsoft.com/office/drawing/2014/main" id="{9AA2EC7C-0C01-DFB2-C4C3-B34D9498F5A6}"/>
                </a:ext>
              </a:extLst>
            </p:cNvPr>
            <p:cNvPicPr/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19897" y="655798"/>
              <a:ext cx="360613" cy="350391"/>
            </a:xfrm>
            <a:prstGeom prst="rect">
              <a:avLst/>
            </a:prstGeom>
          </p:spPr>
        </p:pic>
        <p:pic>
          <p:nvPicPr>
            <p:cNvPr id="7" name="object 7">
              <a:extLst>
                <a:ext uri="{FF2B5EF4-FFF2-40B4-BE49-F238E27FC236}">
                  <a16:creationId xmlns:a16="http://schemas.microsoft.com/office/drawing/2014/main" id="{F2FC7790-A46F-2BB3-36A1-439FA14DD06E}"/>
                </a:ext>
              </a:extLst>
            </p:cNvPr>
            <p:cNvPicPr/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22465" y="952271"/>
              <a:ext cx="141224" cy="163067"/>
            </a:xfrm>
            <a:prstGeom prst="rect">
              <a:avLst/>
            </a:prstGeom>
          </p:spPr>
        </p:pic>
        <p:sp>
          <p:nvSpPr>
            <p:cNvPr id="8" name="object 8">
              <a:extLst>
                <a:ext uri="{FF2B5EF4-FFF2-40B4-BE49-F238E27FC236}">
                  <a16:creationId xmlns:a16="http://schemas.microsoft.com/office/drawing/2014/main" id="{5616D993-1A7A-279B-8B66-326C4D27F4A6}"/>
                </a:ext>
              </a:extLst>
            </p:cNvPr>
            <p:cNvSpPr/>
            <p:nvPr/>
          </p:nvSpPr>
          <p:spPr>
            <a:xfrm>
              <a:off x="7216604" y="948375"/>
              <a:ext cx="164465" cy="284480"/>
            </a:xfrm>
            <a:custGeom>
              <a:avLst/>
              <a:gdLst/>
              <a:ahLst/>
              <a:cxnLst/>
              <a:rect l="l" t="t" r="r" b="b"/>
              <a:pathLst>
                <a:path w="164465" h="284480">
                  <a:moveTo>
                    <a:pt x="163906" y="0"/>
                  </a:moveTo>
                  <a:lnTo>
                    <a:pt x="0" y="94627"/>
                  </a:lnTo>
                  <a:lnTo>
                    <a:pt x="0" y="283921"/>
                  </a:lnTo>
                  <a:lnTo>
                    <a:pt x="15328" y="275069"/>
                  </a:lnTo>
                  <a:lnTo>
                    <a:pt x="5118" y="275069"/>
                  </a:lnTo>
                  <a:lnTo>
                    <a:pt x="5118" y="97574"/>
                  </a:lnTo>
                  <a:lnTo>
                    <a:pt x="158800" y="8839"/>
                  </a:lnTo>
                  <a:lnTo>
                    <a:pt x="163906" y="8839"/>
                  </a:lnTo>
                  <a:lnTo>
                    <a:pt x="163906" y="0"/>
                  </a:lnTo>
                  <a:close/>
                </a:path>
                <a:path w="164465" h="284480">
                  <a:moveTo>
                    <a:pt x="163906" y="8839"/>
                  </a:moveTo>
                  <a:lnTo>
                    <a:pt x="158800" y="8839"/>
                  </a:lnTo>
                  <a:lnTo>
                    <a:pt x="158800" y="186321"/>
                  </a:lnTo>
                  <a:lnTo>
                    <a:pt x="5118" y="275069"/>
                  </a:lnTo>
                  <a:lnTo>
                    <a:pt x="15328" y="275069"/>
                  </a:lnTo>
                  <a:lnTo>
                    <a:pt x="163906" y="189268"/>
                  </a:lnTo>
                  <a:lnTo>
                    <a:pt x="163906" y="8839"/>
                  </a:lnTo>
                  <a:close/>
                </a:path>
              </a:pathLst>
            </a:custGeom>
            <a:solidFill>
              <a:srgbClr val="81868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>
              <a:extLst>
                <a:ext uri="{FF2B5EF4-FFF2-40B4-BE49-F238E27FC236}">
                  <a16:creationId xmlns:a16="http://schemas.microsoft.com/office/drawing/2014/main" id="{0AF7341C-7B0E-4DA3-A3AE-CB0BFD66651B}"/>
                </a:ext>
              </a:extLst>
            </p:cNvPr>
            <p:cNvPicPr/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40943" y="838695"/>
              <a:ext cx="141224" cy="163067"/>
            </a:xfrm>
            <a:prstGeom prst="rect">
              <a:avLst/>
            </a:prstGeom>
          </p:spPr>
        </p:pic>
        <p:pic>
          <p:nvPicPr>
            <p:cNvPr id="10" name="object 10">
              <a:extLst>
                <a:ext uri="{FF2B5EF4-FFF2-40B4-BE49-F238E27FC236}">
                  <a16:creationId xmlns:a16="http://schemas.microsoft.com/office/drawing/2014/main" id="{D6B4986E-B7A5-13CB-33F1-5714103E7223}"/>
                </a:ext>
              </a:extLst>
            </p:cNvPr>
            <p:cNvPicPr/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106475" y="838695"/>
              <a:ext cx="75691" cy="163067"/>
            </a:xfrm>
            <a:prstGeom prst="rect">
              <a:avLst/>
            </a:prstGeom>
          </p:spPr>
        </p:pic>
        <p:pic>
          <p:nvPicPr>
            <p:cNvPr id="11" name="object 11">
              <a:extLst>
                <a:ext uri="{FF2B5EF4-FFF2-40B4-BE49-F238E27FC236}">
                  <a16:creationId xmlns:a16="http://schemas.microsoft.com/office/drawing/2014/main" id="{0AD0CF84-8902-928E-3661-44DF86F84FB7}"/>
                </a:ext>
              </a:extLst>
            </p:cNvPr>
            <p:cNvPicPr/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22465" y="990168"/>
              <a:ext cx="141224" cy="125171"/>
            </a:xfrm>
            <a:prstGeom prst="rect">
              <a:avLst/>
            </a:prstGeom>
          </p:spPr>
        </p:pic>
      </p:grpSp>
      <p:pic>
        <p:nvPicPr>
          <p:cNvPr id="12" name="object 12">
            <a:extLst>
              <a:ext uri="{FF2B5EF4-FFF2-40B4-BE49-F238E27FC236}">
                <a16:creationId xmlns:a16="http://schemas.microsoft.com/office/drawing/2014/main" id="{E88AA402-4F00-CD03-D4F1-60F07E73C5A4}"/>
              </a:ext>
            </a:extLst>
          </p:cNvPr>
          <p:cNvPicPr/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10309" y="715558"/>
            <a:ext cx="1223518" cy="536481"/>
          </a:xfrm>
          <a:prstGeom prst="rect">
            <a:avLst/>
          </a:prstGeom>
        </p:spPr>
      </p:pic>
      <p:sp>
        <p:nvSpPr>
          <p:cNvPr id="15" name="object 15">
            <a:extLst>
              <a:ext uri="{FF2B5EF4-FFF2-40B4-BE49-F238E27FC236}">
                <a16:creationId xmlns:a16="http://schemas.microsoft.com/office/drawing/2014/main" id="{8B79ED48-BB4B-9FEF-2E46-010EB40DAA02}"/>
              </a:ext>
            </a:extLst>
          </p:cNvPr>
          <p:cNvSpPr/>
          <p:nvPr/>
        </p:nvSpPr>
        <p:spPr>
          <a:xfrm>
            <a:off x="9709326" y="1912151"/>
            <a:ext cx="982980" cy="982980"/>
          </a:xfrm>
          <a:custGeom>
            <a:avLst/>
            <a:gdLst/>
            <a:ahLst/>
            <a:cxnLst/>
            <a:rect l="l" t="t" r="r" b="b"/>
            <a:pathLst>
              <a:path w="982979" h="982980">
                <a:moveTo>
                  <a:pt x="0" y="982676"/>
                </a:moveTo>
                <a:lnTo>
                  <a:pt x="982676" y="0"/>
                </a:lnTo>
              </a:path>
            </a:pathLst>
          </a:custGeom>
          <a:ln w="63500">
            <a:solidFill>
              <a:srgbClr val="347BB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>
            <a:extLst>
              <a:ext uri="{FF2B5EF4-FFF2-40B4-BE49-F238E27FC236}">
                <a16:creationId xmlns:a16="http://schemas.microsoft.com/office/drawing/2014/main" id="{4C6A1CDD-D40F-7FA5-B5FB-0610AA2C76CE}"/>
              </a:ext>
            </a:extLst>
          </p:cNvPr>
          <p:cNvSpPr/>
          <p:nvPr/>
        </p:nvSpPr>
        <p:spPr>
          <a:xfrm>
            <a:off x="8660884" y="98026"/>
            <a:ext cx="1748789" cy="1748789"/>
          </a:xfrm>
          <a:custGeom>
            <a:avLst/>
            <a:gdLst/>
            <a:ahLst/>
            <a:cxnLst/>
            <a:rect l="l" t="t" r="r" b="b"/>
            <a:pathLst>
              <a:path w="1748790" h="1748789">
                <a:moveTo>
                  <a:pt x="0" y="1748358"/>
                </a:moveTo>
                <a:lnTo>
                  <a:pt x="1748358" y="0"/>
                </a:lnTo>
              </a:path>
            </a:pathLst>
          </a:custGeom>
          <a:ln w="63500">
            <a:solidFill>
              <a:srgbClr val="347BB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>
            <a:extLst>
              <a:ext uri="{FF2B5EF4-FFF2-40B4-BE49-F238E27FC236}">
                <a16:creationId xmlns:a16="http://schemas.microsoft.com/office/drawing/2014/main" id="{1A6BBAD2-1699-C0B7-140E-3A805BA86CA1}"/>
              </a:ext>
            </a:extLst>
          </p:cNvPr>
          <p:cNvSpPr/>
          <p:nvPr/>
        </p:nvSpPr>
        <p:spPr>
          <a:xfrm>
            <a:off x="9185104" y="863707"/>
            <a:ext cx="1507490" cy="1507490"/>
          </a:xfrm>
          <a:custGeom>
            <a:avLst/>
            <a:gdLst/>
            <a:ahLst/>
            <a:cxnLst/>
            <a:rect l="l" t="t" r="r" b="b"/>
            <a:pathLst>
              <a:path w="1507490" h="1507489">
                <a:moveTo>
                  <a:pt x="0" y="1506898"/>
                </a:moveTo>
                <a:lnTo>
                  <a:pt x="1506898" y="0"/>
                </a:lnTo>
              </a:path>
            </a:pathLst>
          </a:custGeom>
          <a:ln w="63500">
            <a:solidFill>
              <a:srgbClr val="347BB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>
            <a:extLst>
              <a:ext uri="{FF2B5EF4-FFF2-40B4-BE49-F238E27FC236}">
                <a16:creationId xmlns:a16="http://schemas.microsoft.com/office/drawing/2014/main" id="{DDCA80C1-1255-7D7A-A1C8-7179F4A79001}"/>
              </a:ext>
            </a:extLst>
          </p:cNvPr>
          <p:cNvSpPr/>
          <p:nvPr/>
        </p:nvSpPr>
        <p:spPr>
          <a:xfrm>
            <a:off x="9534585" y="1562670"/>
            <a:ext cx="1157605" cy="1157605"/>
          </a:xfrm>
          <a:custGeom>
            <a:avLst/>
            <a:gdLst/>
            <a:ahLst/>
            <a:cxnLst/>
            <a:rect l="l" t="t" r="r" b="b"/>
            <a:pathLst>
              <a:path w="1157604" h="1157605">
                <a:moveTo>
                  <a:pt x="0" y="1157416"/>
                </a:moveTo>
                <a:lnTo>
                  <a:pt x="1157416" y="0"/>
                </a:lnTo>
              </a:path>
            </a:pathLst>
          </a:custGeom>
          <a:ln w="63500">
            <a:solidFill>
              <a:srgbClr val="347BB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>
            <a:extLst>
              <a:ext uri="{FF2B5EF4-FFF2-40B4-BE49-F238E27FC236}">
                <a16:creationId xmlns:a16="http://schemas.microsoft.com/office/drawing/2014/main" id="{0877F478-50E5-6CF3-8E80-C2453FF0570C}"/>
              </a:ext>
            </a:extLst>
          </p:cNvPr>
          <p:cNvSpPr/>
          <p:nvPr/>
        </p:nvSpPr>
        <p:spPr>
          <a:xfrm>
            <a:off x="8486142" y="0"/>
            <a:ext cx="1671955" cy="1671955"/>
          </a:xfrm>
          <a:custGeom>
            <a:avLst/>
            <a:gdLst/>
            <a:ahLst/>
            <a:cxnLst/>
            <a:rect l="l" t="t" r="r" b="b"/>
            <a:pathLst>
              <a:path w="1671954" h="1671955">
                <a:moveTo>
                  <a:pt x="0" y="1671643"/>
                </a:moveTo>
                <a:lnTo>
                  <a:pt x="1671643" y="0"/>
                </a:lnTo>
              </a:path>
            </a:pathLst>
          </a:custGeom>
          <a:ln w="63500">
            <a:solidFill>
              <a:srgbClr val="347BB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>
            <a:extLst>
              <a:ext uri="{FF2B5EF4-FFF2-40B4-BE49-F238E27FC236}">
                <a16:creationId xmlns:a16="http://schemas.microsoft.com/office/drawing/2014/main" id="{BE364B14-CD11-6E4C-5832-5A6A4168266E}"/>
              </a:ext>
            </a:extLst>
          </p:cNvPr>
          <p:cNvSpPr/>
          <p:nvPr/>
        </p:nvSpPr>
        <p:spPr>
          <a:xfrm>
            <a:off x="9010364" y="514226"/>
            <a:ext cx="1682114" cy="1682114"/>
          </a:xfrm>
          <a:custGeom>
            <a:avLst/>
            <a:gdLst/>
            <a:ahLst/>
            <a:cxnLst/>
            <a:rect l="l" t="t" r="r" b="b"/>
            <a:pathLst>
              <a:path w="1682115" h="1682114">
                <a:moveTo>
                  <a:pt x="0" y="1681639"/>
                </a:moveTo>
                <a:lnTo>
                  <a:pt x="1681639" y="0"/>
                </a:lnTo>
              </a:path>
            </a:pathLst>
          </a:custGeom>
          <a:ln w="63500">
            <a:solidFill>
              <a:srgbClr val="347BB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>
            <a:extLst>
              <a:ext uri="{FF2B5EF4-FFF2-40B4-BE49-F238E27FC236}">
                <a16:creationId xmlns:a16="http://schemas.microsoft.com/office/drawing/2014/main" id="{570BFBE9-DA8A-15EF-CD12-E3CAE51DB524}"/>
              </a:ext>
            </a:extLst>
          </p:cNvPr>
          <p:cNvSpPr/>
          <p:nvPr/>
        </p:nvSpPr>
        <p:spPr>
          <a:xfrm>
            <a:off x="9359845" y="1213189"/>
            <a:ext cx="1332230" cy="1332230"/>
          </a:xfrm>
          <a:custGeom>
            <a:avLst/>
            <a:gdLst/>
            <a:ahLst/>
            <a:cxnLst/>
            <a:rect l="l" t="t" r="r" b="b"/>
            <a:pathLst>
              <a:path w="1332229" h="1332230">
                <a:moveTo>
                  <a:pt x="0" y="1332157"/>
                </a:moveTo>
                <a:lnTo>
                  <a:pt x="1332157" y="0"/>
                </a:lnTo>
              </a:path>
            </a:pathLst>
          </a:custGeom>
          <a:ln w="63500">
            <a:solidFill>
              <a:srgbClr val="347BB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>
            <a:extLst>
              <a:ext uri="{FF2B5EF4-FFF2-40B4-BE49-F238E27FC236}">
                <a16:creationId xmlns:a16="http://schemas.microsoft.com/office/drawing/2014/main" id="{7F604FF4-CBBF-7B74-42F5-B4F869F1ECAE}"/>
              </a:ext>
            </a:extLst>
          </p:cNvPr>
          <p:cNvSpPr/>
          <p:nvPr/>
        </p:nvSpPr>
        <p:spPr>
          <a:xfrm>
            <a:off x="8835623" y="272766"/>
            <a:ext cx="1748789" cy="1748789"/>
          </a:xfrm>
          <a:custGeom>
            <a:avLst/>
            <a:gdLst/>
            <a:ahLst/>
            <a:cxnLst/>
            <a:rect l="l" t="t" r="r" b="b"/>
            <a:pathLst>
              <a:path w="1748790" h="1748789">
                <a:moveTo>
                  <a:pt x="0" y="1748358"/>
                </a:moveTo>
                <a:lnTo>
                  <a:pt x="1748358" y="0"/>
                </a:lnTo>
              </a:path>
            </a:pathLst>
          </a:custGeom>
          <a:ln w="63500">
            <a:solidFill>
              <a:srgbClr val="347BB4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5" name="object 25">
            <a:extLst>
              <a:ext uri="{FF2B5EF4-FFF2-40B4-BE49-F238E27FC236}">
                <a16:creationId xmlns:a16="http://schemas.microsoft.com/office/drawing/2014/main" id="{93F6C723-21A4-6503-DBEC-78DBD5DB2B41}"/>
              </a:ext>
            </a:extLst>
          </p:cNvPr>
          <p:cNvSpPr/>
          <p:nvPr/>
        </p:nvSpPr>
        <p:spPr>
          <a:xfrm>
            <a:off x="9176265" y="26920"/>
            <a:ext cx="902969" cy="902969"/>
          </a:xfrm>
          <a:custGeom>
            <a:avLst/>
            <a:gdLst/>
            <a:ahLst/>
            <a:cxnLst/>
            <a:rect l="l" t="t" r="r" b="b"/>
            <a:pathLst>
              <a:path w="902970" h="902969">
                <a:moveTo>
                  <a:pt x="451484" y="0"/>
                </a:moveTo>
                <a:lnTo>
                  <a:pt x="0" y="451484"/>
                </a:lnTo>
                <a:lnTo>
                  <a:pt x="451484" y="902969"/>
                </a:lnTo>
                <a:lnTo>
                  <a:pt x="902957" y="451484"/>
                </a:lnTo>
                <a:lnTo>
                  <a:pt x="451484" y="0"/>
                </a:lnTo>
                <a:close/>
              </a:path>
            </a:pathLst>
          </a:custGeom>
          <a:solidFill>
            <a:srgbClr val="F15B6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>
            <a:extLst>
              <a:ext uri="{FF2B5EF4-FFF2-40B4-BE49-F238E27FC236}">
                <a16:creationId xmlns:a16="http://schemas.microsoft.com/office/drawing/2014/main" id="{0378ECAD-299C-0D36-B382-1C3A4A47E048}"/>
              </a:ext>
            </a:extLst>
          </p:cNvPr>
          <p:cNvSpPr/>
          <p:nvPr/>
        </p:nvSpPr>
        <p:spPr>
          <a:xfrm>
            <a:off x="9176265" y="26920"/>
            <a:ext cx="902969" cy="902969"/>
          </a:xfrm>
          <a:custGeom>
            <a:avLst/>
            <a:gdLst/>
            <a:ahLst/>
            <a:cxnLst/>
            <a:rect l="l" t="t" r="r" b="b"/>
            <a:pathLst>
              <a:path w="902970" h="902969">
                <a:moveTo>
                  <a:pt x="0" y="451484"/>
                </a:moveTo>
                <a:lnTo>
                  <a:pt x="451484" y="902969"/>
                </a:lnTo>
                <a:lnTo>
                  <a:pt x="902957" y="451484"/>
                </a:lnTo>
                <a:lnTo>
                  <a:pt x="451484" y="0"/>
                </a:lnTo>
                <a:lnTo>
                  <a:pt x="0" y="451484"/>
                </a:lnTo>
                <a:close/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>
            <a:extLst>
              <a:ext uri="{FF2B5EF4-FFF2-40B4-BE49-F238E27FC236}">
                <a16:creationId xmlns:a16="http://schemas.microsoft.com/office/drawing/2014/main" id="{3560DCB5-4464-80CD-40FE-7C3C8A173D4D}"/>
              </a:ext>
            </a:extLst>
          </p:cNvPr>
          <p:cNvSpPr/>
          <p:nvPr/>
        </p:nvSpPr>
        <p:spPr>
          <a:xfrm>
            <a:off x="0" y="1239998"/>
            <a:ext cx="964565" cy="1364615"/>
          </a:xfrm>
          <a:custGeom>
            <a:avLst/>
            <a:gdLst/>
            <a:ahLst/>
            <a:cxnLst/>
            <a:rect l="l" t="t" r="r" b="b"/>
            <a:pathLst>
              <a:path w="964565" h="1364614">
                <a:moveTo>
                  <a:pt x="281851" y="0"/>
                </a:moveTo>
                <a:lnTo>
                  <a:pt x="0" y="281851"/>
                </a:lnTo>
                <a:lnTo>
                  <a:pt x="0" y="1161440"/>
                </a:lnTo>
                <a:lnTo>
                  <a:pt x="281851" y="1364233"/>
                </a:lnTo>
                <a:lnTo>
                  <a:pt x="963955" y="682129"/>
                </a:lnTo>
                <a:lnTo>
                  <a:pt x="281851" y="0"/>
                </a:lnTo>
                <a:close/>
              </a:path>
            </a:pathLst>
          </a:custGeom>
          <a:solidFill>
            <a:srgbClr val="367C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>
            <a:extLst>
              <a:ext uri="{FF2B5EF4-FFF2-40B4-BE49-F238E27FC236}">
                <a16:creationId xmlns:a16="http://schemas.microsoft.com/office/drawing/2014/main" id="{C3B1956B-B9A0-6F91-CB73-2661924ACBFD}"/>
              </a:ext>
            </a:extLst>
          </p:cNvPr>
          <p:cNvSpPr/>
          <p:nvPr/>
        </p:nvSpPr>
        <p:spPr>
          <a:xfrm>
            <a:off x="0" y="1220796"/>
            <a:ext cx="983615" cy="1402715"/>
          </a:xfrm>
          <a:custGeom>
            <a:avLst/>
            <a:gdLst/>
            <a:ahLst/>
            <a:cxnLst/>
            <a:rect l="l" t="t" r="r" b="b"/>
            <a:pathLst>
              <a:path w="983615" h="1402714">
                <a:moveTo>
                  <a:pt x="281863" y="0"/>
                </a:moveTo>
                <a:lnTo>
                  <a:pt x="0" y="281851"/>
                </a:lnTo>
                <a:lnTo>
                  <a:pt x="0" y="320281"/>
                </a:lnTo>
                <a:lnTo>
                  <a:pt x="281863" y="38417"/>
                </a:lnTo>
                <a:lnTo>
                  <a:pt x="944753" y="701332"/>
                </a:lnTo>
                <a:lnTo>
                  <a:pt x="281863" y="1364221"/>
                </a:lnTo>
                <a:lnTo>
                  <a:pt x="0" y="1082357"/>
                </a:lnTo>
                <a:lnTo>
                  <a:pt x="0" y="1120774"/>
                </a:lnTo>
                <a:lnTo>
                  <a:pt x="281863" y="1402638"/>
                </a:lnTo>
                <a:lnTo>
                  <a:pt x="983183" y="701332"/>
                </a:lnTo>
                <a:lnTo>
                  <a:pt x="28186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>
            <a:extLst>
              <a:ext uri="{FF2B5EF4-FFF2-40B4-BE49-F238E27FC236}">
                <a16:creationId xmlns:a16="http://schemas.microsoft.com/office/drawing/2014/main" id="{E9A0663A-DC44-05B3-8FF2-E18EC366523E}"/>
              </a:ext>
            </a:extLst>
          </p:cNvPr>
          <p:cNvSpPr/>
          <p:nvPr/>
        </p:nvSpPr>
        <p:spPr>
          <a:xfrm>
            <a:off x="0" y="2069762"/>
            <a:ext cx="589915" cy="1179830"/>
          </a:xfrm>
          <a:custGeom>
            <a:avLst/>
            <a:gdLst/>
            <a:ahLst/>
            <a:cxnLst/>
            <a:rect l="l" t="t" r="r" b="b"/>
            <a:pathLst>
              <a:path w="589915" h="1179830">
                <a:moveTo>
                  <a:pt x="0" y="0"/>
                </a:moveTo>
                <a:lnTo>
                  <a:pt x="0" y="1179512"/>
                </a:lnTo>
                <a:lnTo>
                  <a:pt x="589762" y="589762"/>
                </a:lnTo>
                <a:lnTo>
                  <a:pt x="0" y="0"/>
                </a:lnTo>
                <a:close/>
              </a:path>
            </a:pathLst>
          </a:custGeom>
          <a:solidFill>
            <a:srgbClr val="F15B6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>
            <a:extLst>
              <a:ext uri="{FF2B5EF4-FFF2-40B4-BE49-F238E27FC236}">
                <a16:creationId xmlns:a16="http://schemas.microsoft.com/office/drawing/2014/main" id="{DECE4A1B-5618-1843-A0BA-D8E40CDD5F2B}"/>
              </a:ext>
            </a:extLst>
          </p:cNvPr>
          <p:cNvSpPr/>
          <p:nvPr/>
        </p:nvSpPr>
        <p:spPr>
          <a:xfrm>
            <a:off x="0" y="2050549"/>
            <a:ext cx="609600" cy="1218565"/>
          </a:xfrm>
          <a:custGeom>
            <a:avLst/>
            <a:gdLst/>
            <a:ahLst/>
            <a:cxnLst/>
            <a:rect l="l" t="t" r="r" b="b"/>
            <a:pathLst>
              <a:path w="609600" h="1218564">
                <a:moveTo>
                  <a:pt x="0" y="0"/>
                </a:moveTo>
                <a:lnTo>
                  <a:pt x="0" y="38430"/>
                </a:lnTo>
                <a:lnTo>
                  <a:pt x="570534" y="608977"/>
                </a:lnTo>
                <a:lnTo>
                  <a:pt x="0" y="1179512"/>
                </a:lnTo>
                <a:lnTo>
                  <a:pt x="0" y="1217955"/>
                </a:lnTo>
                <a:lnTo>
                  <a:pt x="608977" y="608977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>
            <a:extLst>
              <a:ext uri="{FF2B5EF4-FFF2-40B4-BE49-F238E27FC236}">
                <a16:creationId xmlns:a16="http://schemas.microsoft.com/office/drawing/2014/main" id="{43230331-A5FC-1900-797C-B8103C65C707}"/>
              </a:ext>
            </a:extLst>
          </p:cNvPr>
          <p:cNvSpPr/>
          <p:nvPr/>
        </p:nvSpPr>
        <p:spPr>
          <a:xfrm>
            <a:off x="250272" y="214944"/>
            <a:ext cx="4421505" cy="7165340"/>
          </a:xfrm>
          <a:custGeom>
            <a:avLst/>
            <a:gdLst/>
            <a:ahLst/>
            <a:cxnLst/>
            <a:rect l="l" t="t" r="r" b="b"/>
            <a:pathLst>
              <a:path w="4421505" h="7165340">
                <a:moveTo>
                  <a:pt x="54356" y="0"/>
                </a:moveTo>
                <a:lnTo>
                  <a:pt x="0" y="0"/>
                </a:lnTo>
                <a:lnTo>
                  <a:pt x="0" y="6691985"/>
                </a:lnTo>
                <a:lnTo>
                  <a:pt x="473087" y="7165060"/>
                </a:lnTo>
                <a:lnTo>
                  <a:pt x="4421022" y="7165060"/>
                </a:lnTo>
                <a:lnTo>
                  <a:pt x="4421022" y="7110704"/>
                </a:lnTo>
                <a:lnTo>
                  <a:pt x="495592" y="7110704"/>
                </a:lnTo>
                <a:lnTo>
                  <a:pt x="54356" y="6669455"/>
                </a:lnTo>
                <a:lnTo>
                  <a:pt x="54356" y="0"/>
                </a:lnTo>
                <a:close/>
              </a:path>
            </a:pathLst>
          </a:custGeom>
          <a:solidFill>
            <a:srgbClr val="367C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>
            <a:extLst>
              <a:ext uri="{FF2B5EF4-FFF2-40B4-BE49-F238E27FC236}">
                <a16:creationId xmlns:a16="http://schemas.microsoft.com/office/drawing/2014/main" id="{0E1DD53D-B6AE-208B-CC5C-E5DF422C65A6}"/>
              </a:ext>
            </a:extLst>
          </p:cNvPr>
          <p:cNvSpPr/>
          <p:nvPr/>
        </p:nvSpPr>
        <p:spPr>
          <a:xfrm>
            <a:off x="366337" y="459527"/>
            <a:ext cx="3947795" cy="6807200"/>
          </a:xfrm>
          <a:custGeom>
            <a:avLst/>
            <a:gdLst/>
            <a:ahLst/>
            <a:cxnLst/>
            <a:rect l="l" t="t" r="r" b="b"/>
            <a:pathLst>
              <a:path w="3947795" h="6807200">
                <a:moveTo>
                  <a:pt x="40767" y="0"/>
                </a:moveTo>
                <a:lnTo>
                  <a:pt x="0" y="0"/>
                </a:lnTo>
                <a:lnTo>
                  <a:pt x="0" y="6392532"/>
                </a:lnTo>
                <a:lnTo>
                  <a:pt x="414375" y="6806920"/>
                </a:lnTo>
                <a:lnTo>
                  <a:pt x="3947680" y="6806920"/>
                </a:lnTo>
                <a:lnTo>
                  <a:pt x="3947680" y="6766153"/>
                </a:lnTo>
                <a:lnTo>
                  <a:pt x="431253" y="6766153"/>
                </a:lnTo>
                <a:lnTo>
                  <a:pt x="40767" y="6375654"/>
                </a:lnTo>
                <a:lnTo>
                  <a:pt x="40767" y="0"/>
                </a:lnTo>
                <a:close/>
              </a:path>
            </a:pathLst>
          </a:custGeom>
          <a:solidFill>
            <a:srgbClr val="F15B6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Номер слайда 28">
            <a:extLst>
              <a:ext uri="{FF2B5EF4-FFF2-40B4-BE49-F238E27FC236}">
                <a16:creationId xmlns:a16="http://schemas.microsoft.com/office/drawing/2014/main" id="{F8A5B4B5-5005-2B89-4AD0-522B2D0D681E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t>40</a:t>
            </a:fld>
            <a:endParaRPr lang="ru-RU"/>
          </a:p>
        </p:txBody>
      </p:sp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8A8B817F-FBE4-395A-37FE-951CE3FC1B2A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3887" y="459527"/>
            <a:ext cx="4923987" cy="6565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068004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2D6FEB-15E7-E6A3-B136-B07F35BC94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>
            <a:extLst>
              <a:ext uri="{FF2B5EF4-FFF2-40B4-BE49-F238E27FC236}">
                <a16:creationId xmlns:a16="http://schemas.microsoft.com/office/drawing/2014/main" id="{E862FEF3-8CBA-348E-2BBD-26424EE04867}"/>
              </a:ext>
            </a:extLst>
          </p:cNvPr>
          <p:cNvGrpSpPr/>
          <p:nvPr/>
        </p:nvGrpSpPr>
        <p:grpSpPr>
          <a:xfrm>
            <a:off x="6824115" y="655798"/>
            <a:ext cx="556895" cy="642620"/>
            <a:chOff x="6824115" y="655798"/>
            <a:chExt cx="556895" cy="642620"/>
          </a:xfrm>
        </p:grpSpPr>
        <p:pic>
          <p:nvPicPr>
            <p:cNvPr id="3" name="object 3">
              <a:extLst>
                <a:ext uri="{FF2B5EF4-FFF2-40B4-BE49-F238E27FC236}">
                  <a16:creationId xmlns:a16="http://schemas.microsoft.com/office/drawing/2014/main" id="{335D5A86-747C-EA7D-7F75-01EF8A465F30}"/>
                </a:ext>
              </a:extLst>
            </p:cNvPr>
            <p:cNvPicPr/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24115" y="947837"/>
              <a:ext cx="163918" cy="237375"/>
            </a:xfrm>
            <a:prstGeom prst="rect">
              <a:avLst/>
            </a:prstGeom>
          </p:spPr>
        </p:pic>
        <p:sp>
          <p:nvSpPr>
            <p:cNvPr id="4" name="object 4">
              <a:extLst>
                <a:ext uri="{FF2B5EF4-FFF2-40B4-BE49-F238E27FC236}">
                  <a16:creationId xmlns:a16="http://schemas.microsoft.com/office/drawing/2014/main" id="{574021FD-EA44-C69F-C34C-B3DCDB49579D}"/>
                </a:ext>
              </a:extLst>
            </p:cNvPr>
            <p:cNvSpPr/>
            <p:nvPr/>
          </p:nvSpPr>
          <p:spPr>
            <a:xfrm>
              <a:off x="6824119" y="721767"/>
              <a:ext cx="164465" cy="284480"/>
            </a:xfrm>
            <a:custGeom>
              <a:avLst/>
              <a:gdLst/>
              <a:ahLst/>
              <a:cxnLst/>
              <a:rect l="l" t="t" r="r" b="b"/>
              <a:pathLst>
                <a:path w="164465" h="284480">
                  <a:moveTo>
                    <a:pt x="163918" y="0"/>
                  </a:moveTo>
                  <a:lnTo>
                    <a:pt x="0" y="94640"/>
                  </a:lnTo>
                  <a:lnTo>
                    <a:pt x="0" y="283908"/>
                  </a:lnTo>
                  <a:lnTo>
                    <a:pt x="15331" y="275056"/>
                  </a:lnTo>
                  <a:lnTo>
                    <a:pt x="5118" y="275056"/>
                  </a:lnTo>
                  <a:lnTo>
                    <a:pt x="5118" y="97574"/>
                  </a:lnTo>
                  <a:lnTo>
                    <a:pt x="158800" y="8851"/>
                  </a:lnTo>
                  <a:lnTo>
                    <a:pt x="163918" y="8851"/>
                  </a:lnTo>
                  <a:lnTo>
                    <a:pt x="163918" y="0"/>
                  </a:lnTo>
                  <a:close/>
                </a:path>
                <a:path w="164465" h="284480">
                  <a:moveTo>
                    <a:pt x="163918" y="8851"/>
                  </a:moveTo>
                  <a:lnTo>
                    <a:pt x="158800" y="8851"/>
                  </a:lnTo>
                  <a:lnTo>
                    <a:pt x="158800" y="186308"/>
                  </a:lnTo>
                  <a:lnTo>
                    <a:pt x="5118" y="275056"/>
                  </a:lnTo>
                  <a:lnTo>
                    <a:pt x="15331" y="275056"/>
                  </a:lnTo>
                  <a:lnTo>
                    <a:pt x="163918" y="189268"/>
                  </a:lnTo>
                  <a:lnTo>
                    <a:pt x="163918" y="8851"/>
                  </a:lnTo>
                  <a:close/>
                </a:path>
              </a:pathLst>
            </a:custGeom>
            <a:solidFill>
              <a:srgbClr val="81868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>
              <a:extLst>
                <a:ext uri="{FF2B5EF4-FFF2-40B4-BE49-F238E27FC236}">
                  <a16:creationId xmlns:a16="http://schemas.microsoft.com/office/drawing/2014/main" id="{75EE36D8-FBA8-EA81-7243-533B807BE9CA}"/>
                </a:ext>
              </a:extLst>
            </p:cNvPr>
            <p:cNvPicPr/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938408" y="1061416"/>
              <a:ext cx="246316" cy="236842"/>
            </a:xfrm>
            <a:prstGeom prst="rect">
              <a:avLst/>
            </a:prstGeom>
          </p:spPr>
        </p:pic>
        <p:pic>
          <p:nvPicPr>
            <p:cNvPr id="6" name="object 6">
              <a:extLst>
                <a:ext uri="{FF2B5EF4-FFF2-40B4-BE49-F238E27FC236}">
                  <a16:creationId xmlns:a16="http://schemas.microsoft.com/office/drawing/2014/main" id="{6EBE4557-47FC-388E-262F-3175C341A2E8}"/>
                </a:ext>
              </a:extLst>
            </p:cNvPr>
            <p:cNvPicPr/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19897" y="655798"/>
              <a:ext cx="360613" cy="350391"/>
            </a:xfrm>
            <a:prstGeom prst="rect">
              <a:avLst/>
            </a:prstGeom>
          </p:spPr>
        </p:pic>
        <p:pic>
          <p:nvPicPr>
            <p:cNvPr id="7" name="object 7">
              <a:extLst>
                <a:ext uri="{FF2B5EF4-FFF2-40B4-BE49-F238E27FC236}">
                  <a16:creationId xmlns:a16="http://schemas.microsoft.com/office/drawing/2014/main" id="{94CE5F35-79D0-F38D-8978-F72BD96D171F}"/>
                </a:ext>
              </a:extLst>
            </p:cNvPr>
            <p:cNvPicPr/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22465" y="952271"/>
              <a:ext cx="141224" cy="163067"/>
            </a:xfrm>
            <a:prstGeom prst="rect">
              <a:avLst/>
            </a:prstGeom>
          </p:spPr>
        </p:pic>
        <p:sp>
          <p:nvSpPr>
            <p:cNvPr id="8" name="object 8">
              <a:extLst>
                <a:ext uri="{FF2B5EF4-FFF2-40B4-BE49-F238E27FC236}">
                  <a16:creationId xmlns:a16="http://schemas.microsoft.com/office/drawing/2014/main" id="{33E10E4A-043A-377C-6551-0FB1C97FB88D}"/>
                </a:ext>
              </a:extLst>
            </p:cNvPr>
            <p:cNvSpPr/>
            <p:nvPr/>
          </p:nvSpPr>
          <p:spPr>
            <a:xfrm>
              <a:off x="7216604" y="948375"/>
              <a:ext cx="164465" cy="284480"/>
            </a:xfrm>
            <a:custGeom>
              <a:avLst/>
              <a:gdLst/>
              <a:ahLst/>
              <a:cxnLst/>
              <a:rect l="l" t="t" r="r" b="b"/>
              <a:pathLst>
                <a:path w="164465" h="284480">
                  <a:moveTo>
                    <a:pt x="163906" y="0"/>
                  </a:moveTo>
                  <a:lnTo>
                    <a:pt x="0" y="94627"/>
                  </a:lnTo>
                  <a:lnTo>
                    <a:pt x="0" y="283921"/>
                  </a:lnTo>
                  <a:lnTo>
                    <a:pt x="15328" y="275069"/>
                  </a:lnTo>
                  <a:lnTo>
                    <a:pt x="5118" y="275069"/>
                  </a:lnTo>
                  <a:lnTo>
                    <a:pt x="5118" y="97574"/>
                  </a:lnTo>
                  <a:lnTo>
                    <a:pt x="158800" y="8839"/>
                  </a:lnTo>
                  <a:lnTo>
                    <a:pt x="163906" y="8839"/>
                  </a:lnTo>
                  <a:lnTo>
                    <a:pt x="163906" y="0"/>
                  </a:lnTo>
                  <a:close/>
                </a:path>
                <a:path w="164465" h="284480">
                  <a:moveTo>
                    <a:pt x="163906" y="8839"/>
                  </a:moveTo>
                  <a:lnTo>
                    <a:pt x="158800" y="8839"/>
                  </a:lnTo>
                  <a:lnTo>
                    <a:pt x="158800" y="186321"/>
                  </a:lnTo>
                  <a:lnTo>
                    <a:pt x="5118" y="275069"/>
                  </a:lnTo>
                  <a:lnTo>
                    <a:pt x="15328" y="275069"/>
                  </a:lnTo>
                  <a:lnTo>
                    <a:pt x="163906" y="189268"/>
                  </a:lnTo>
                  <a:lnTo>
                    <a:pt x="163906" y="8839"/>
                  </a:lnTo>
                  <a:close/>
                </a:path>
              </a:pathLst>
            </a:custGeom>
            <a:solidFill>
              <a:srgbClr val="81868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>
              <a:extLst>
                <a:ext uri="{FF2B5EF4-FFF2-40B4-BE49-F238E27FC236}">
                  <a16:creationId xmlns:a16="http://schemas.microsoft.com/office/drawing/2014/main" id="{F46D22F3-604E-A973-04BE-7FA0062BD5D4}"/>
                </a:ext>
              </a:extLst>
            </p:cNvPr>
            <p:cNvPicPr/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40943" y="838695"/>
              <a:ext cx="141224" cy="163067"/>
            </a:xfrm>
            <a:prstGeom prst="rect">
              <a:avLst/>
            </a:prstGeom>
          </p:spPr>
        </p:pic>
        <p:pic>
          <p:nvPicPr>
            <p:cNvPr id="10" name="object 10">
              <a:extLst>
                <a:ext uri="{FF2B5EF4-FFF2-40B4-BE49-F238E27FC236}">
                  <a16:creationId xmlns:a16="http://schemas.microsoft.com/office/drawing/2014/main" id="{92CB8131-844A-F968-894D-C272CE59EF82}"/>
                </a:ext>
              </a:extLst>
            </p:cNvPr>
            <p:cNvPicPr/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106475" y="838695"/>
              <a:ext cx="75691" cy="163067"/>
            </a:xfrm>
            <a:prstGeom prst="rect">
              <a:avLst/>
            </a:prstGeom>
          </p:spPr>
        </p:pic>
        <p:pic>
          <p:nvPicPr>
            <p:cNvPr id="11" name="object 11">
              <a:extLst>
                <a:ext uri="{FF2B5EF4-FFF2-40B4-BE49-F238E27FC236}">
                  <a16:creationId xmlns:a16="http://schemas.microsoft.com/office/drawing/2014/main" id="{F8A97092-1949-372E-51E2-FCC0672F4A9C}"/>
                </a:ext>
              </a:extLst>
            </p:cNvPr>
            <p:cNvPicPr/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22465" y="990168"/>
              <a:ext cx="141224" cy="125171"/>
            </a:xfrm>
            <a:prstGeom prst="rect">
              <a:avLst/>
            </a:prstGeom>
          </p:spPr>
        </p:pic>
      </p:grpSp>
      <p:pic>
        <p:nvPicPr>
          <p:cNvPr id="12" name="object 12">
            <a:extLst>
              <a:ext uri="{FF2B5EF4-FFF2-40B4-BE49-F238E27FC236}">
                <a16:creationId xmlns:a16="http://schemas.microsoft.com/office/drawing/2014/main" id="{1A0086E5-F559-80A4-18BB-AB4B77087B32}"/>
              </a:ext>
            </a:extLst>
          </p:cNvPr>
          <p:cNvPicPr/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10309" y="715558"/>
            <a:ext cx="1223518" cy="536481"/>
          </a:xfrm>
          <a:prstGeom prst="rect">
            <a:avLst/>
          </a:prstGeom>
        </p:spPr>
      </p:pic>
      <p:sp>
        <p:nvSpPr>
          <p:cNvPr id="15" name="object 15">
            <a:extLst>
              <a:ext uri="{FF2B5EF4-FFF2-40B4-BE49-F238E27FC236}">
                <a16:creationId xmlns:a16="http://schemas.microsoft.com/office/drawing/2014/main" id="{EA74063C-A412-99CA-4ED3-8ED18BC7FD10}"/>
              </a:ext>
            </a:extLst>
          </p:cNvPr>
          <p:cNvSpPr/>
          <p:nvPr/>
        </p:nvSpPr>
        <p:spPr>
          <a:xfrm>
            <a:off x="9709326" y="1912151"/>
            <a:ext cx="982980" cy="982980"/>
          </a:xfrm>
          <a:custGeom>
            <a:avLst/>
            <a:gdLst/>
            <a:ahLst/>
            <a:cxnLst/>
            <a:rect l="l" t="t" r="r" b="b"/>
            <a:pathLst>
              <a:path w="982979" h="982980">
                <a:moveTo>
                  <a:pt x="0" y="982676"/>
                </a:moveTo>
                <a:lnTo>
                  <a:pt x="982676" y="0"/>
                </a:lnTo>
              </a:path>
            </a:pathLst>
          </a:custGeom>
          <a:ln w="63500">
            <a:solidFill>
              <a:srgbClr val="347BB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>
            <a:extLst>
              <a:ext uri="{FF2B5EF4-FFF2-40B4-BE49-F238E27FC236}">
                <a16:creationId xmlns:a16="http://schemas.microsoft.com/office/drawing/2014/main" id="{A295270F-A023-A97A-2A30-C1E07B81E6A9}"/>
              </a:ext>
            </a:extLst>
          </p:cNvPr>
          <p:cNvSpPr/>
          <p:nvPr/>
        </p:nvSpPr>
        <p:spPr>
          <a:xfrm>
            <a:off x="8660884" y="98026"/>
            <a:ext cx="1748789" cy="1748789"/>
          </a:xfrm>
          <a:custGeom>
            <a:avLst/>
            <a:gdLst/>
            <a:ahLst/>
            <a:cxnLst/>
            <a:rect l="l" t="t" r="r" b="b"/>
            <a:pathLst>
              <a:path w="1748790" h="1748789">
                <a:moveTo>
                  <a:pt x="0" y="1748358"/>
                </a:moveTo>
                <a:lnTo>
                  <a:pt x="1748358" y="0"/>
                </a:lnTo>
              </a:path>
            </a:pathLst>
          </a:custGeom>
          <a:ln w="63500">
            <a:solidFill>
              <a:srgbClr val="347BB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>
            <a:extLst>
              <a:ext uri="{FF2B5EF4-FFF2-40B4-BE49-F238E27FC236}">
                <a16:creationId xmlns:a16="http://schemas.microsoft.com/office/drawing/2014/main" id="{401E54B7-D842-796C-2B7B-3A8A86F0438C}"/>
              </a:ext>
            </a:extLst>
          </p:cNvPr>
          <p:cNvSpPr/>
          <p:nvPr/>
        </p:nvSpPr>
        <p:spPr>
          <a:xfrm>
            <a:off x="9185104" y="863707"/>
            <a:ext cx="1507490" cy="1507490"/>
          </a:xfrm>
          <a:custGeom>
            <a:avLst/>
            <a:gdLst/>
            <a:ahLst/>
            <a:cxnLst/>
            <a:rect l="l" t="t" r="r" b="b"/>
            <a:pathLst>
              <a:path w="1507490" h="1507489">
                <a:moveTo>
                  <a:pt x="0" y="1506898"/>
                </a:moveTo>
                <a:lnTo>
                  <a:pt x="1506898" y="0"/>
                </a:lnTo>
              </a:path>
            </a:pathLst>
          </a:custGeom>
          <a:ln w="63500">
            <a:solidFill>
              <a:srgbClr val="347BB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>
            <a:extLst>
              <a:ext uri="{FF2B5EF4-FFF2-40B4-BE49-F238E27FC236}">
                <a16:creationId xmlns:a16="http://schemas.microsoft.com/office/drawing/2014/main" id="{E9F5EAC0-E2C7-B984-78CC-3AFC9E51743B}"/>
              </a:ext>
            </a:extLst>
          </p:cNvPr>
          <p:cNvSpPr/>
          <p:nvPr/>
        </p:nvSpPr>
        <p:spPr>
          <a:xfrm>
            <a:off x="9534585" y="1562670"/>
            <a:ext cx="1157605" cy="1157605"/>
          </a:xfrm>
          <a:custGeom>
            <a:avLst/>
            <a:gdLst/>
            <a:ahLst/>
            <a:cxnLst/>
            <a:rect l="l" t="t" r="r" b="b"/>
            <a:pathLst>
              <a:path w="1157604" h="1157605">
                <a:moveTo>
                  <a:pt x="0" y="1157416"/>
                </a:moveTo>
                <a:lnTo>
                  <a:pt x="1157416" y="0"/>
                </a:lnTo>
              </a:path>
            </a:pathLst>
          </a:custGeom>
          <a:ln w="63500">
            <a:solidFill>
              <a:srgbClr val="347BB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>
            <a:extLst>
              <a:ext uri="{FF2B5EF4-FFF2-40B4-BE49-F238E27FC236}">
                <a16:creationId xmlns:a16="http://schemas.microsoft.com/office/drawing/2014/main" id="{85DA39BF-972B-5696-B9DF-7C3495556E2E}"/>
              </a:ext>
            </a:extLst>
          </p:cNvPr>
          <p:cNvSpPr/>
          <p:nvPr/>
        </p:nvSpPr>
        <p:spPr>
          <a:xfrm>
            <a:off x="8486142" y="0"/>
            <a:ext cx="1671955" cy="1671955"/>
          </a:xfrm>
          <a:custGeom>
            <a:avLst/>
            <a:gdLst/>
            <a:ahLst/>
            <a:cxnLst/>
            <a:rect l="l" t="t" r="r" b="b"/>
            <a:pathLst>
              <a:path w="1671954" h="1671955">
                <a:moveTo>
                  <a:pt x="0" y="1671643"/>
                </a:moveTo>
                <a:lnTo>
                  <a:pt x="1671643" y="0"/>
                </a:lnTo>
              </a:path>
            </a:pathLst>
          </a:custGeom>
          <a:ln w="63500">
            <a:solidFill>
              <a:srgbClr val="347BB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>
            <a:extLst>
              <a:ext uri="{FF2B5EF4-FFF2-40B4-BE49-F238E27FC236}">
                <a16:creationId xmlns:a16="http://schemas.microsoft.com/office/drawing/2014/main" id="{D7CCAD77-B70F-0D7D-E686-F5D1E3BADE86}"/>
              </a:ext>
            </a:extLst>
          </p:cNvPr>
          <p:cNvSpPr/>
          <p:nvPr/>
        </p:nvSpPr>
        <p:spPr>
          <a:xfrm>
            <a:off x="9010364" y="514226"/>
            <a:ext cx="1682114" cy="1682114"/>
          </a:xfrm>
          <a:custGeom>
            <a:avLst/>
            <a:gdLst/>
            <a:ahLst/>
            <a:cxnLst/>
            <a:rect l="l" t="t" r="r" b="b"/>
            <a:pathLst>
              <a:path w="1682115" h="1682114">
                <a:moveTo>
                  <a:pt x="0" y="1681639"/>
                </a:moveTo>
                <a:lnTo>
                  <a:pt x="1681639" y="0"/>
                </a:lnTo>
              </a:path>
            </a:pathLst>
          </a:custGeom>
          <a:ln w="63500">
            <a:solidFill>
              <a:srgbClr val="347BB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>
            <a:extLst>
              <a:ext uri="{FF2B5EF4-FFF2-40B4-BE49-F238E27FC236}">
                <a16:creationId xmlns:a16="http://schemas.microsoft.com/office/drawing/2014/main" id="{CBE97BF7-C4E9-9AC0-DBAC-8038188BBAC2}"/>
              </a:ext>
            </a:extLst>
          </p:cNvPr>
          <p:cNvSpPr/>
          <p:nvPr/>
        </p:nvSpPr>
        <p:spPr>
          <a:xfrm>
            <a:off x="9359845" y="1213189"/>
            <a:ext cx="1332230" cy="1332230"/>
          </a:xfrm>
          <a:custGeom>
            <a:avLst/>
            <a:gdLst/>
            <a:ahLst/>
            <a:cxnLst/>
            <a:rect l="l" t="t" r="r" b="b"/>
            <a:pathLst>
              <a:path w="1332229" h="1332230">
                <a:moveTo>
                  <a:pt x="0" y="1332157"/>
                </a:moveTo>
                <a:lnTo>
                  <a:pt x="1332157" y="0"/>
                </a:lnTo>
              </a:path>
            </a:pathLst>
          </a:custGeom>
          <a:ln w="63500">
            <a:solidFill>
              <a:srgbClr val="347BB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>
            <a:extLst>
              <a:ext uri="{FF2B5EF4-FFF2-40B4-BE49-F238E27FC236}">
                <a16:creationId xmlns:a16="http://schemas.microsoft.com/office/drawing/2014/main" id="{4C518D70-500B-6760-AA4A-AB6FA8C498C3}"/>
              </a:ext>
            </a:extLst>
          </p:cNvPr>
          <p:cNvSpPr/>
          <p:nvPr/>
        </p:nvSpPr>
        <p:spPr>
          <a:xfrm>
            <a:off x="8835623" y="272766"/>
            <a:ext cx="1748789" cy="1748789"/>
          </a:xfrm>
          <a:custGeom>
            <a:avLst/>
            <a:gdLst/>
            <a:ahLst/>
            <a:cxnLst/>
            <a:rect l="l" t="t" r="r" b="b"/>
            <a:pathLst>
              <a:path w="1748790" h="1748789">
                <a:moveTo>
                  <a:pt x="0" y="1748358"/>
                </a:moveTo>
                <a:lnTo>
                  <a:pt x="1748358" y="0"/>
                </a:lnTo>
              </a:path>
            </a:pathLst>
          </a:custGeom>
          <a:ln w="63500">
            <a:solidFill>
              <a:srgbClr val="347BB4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5" name="object 25">
            <a:extLst>
              <a:ext uri="{FF2B5EF4-FFF2-40B4-BE49-F238E27FC236}">
                <a16:creationId xmlns:a16="http://schemas.microsoft.com/office/drawing/2014/main" id="{718AD8AB-3E0E-33D0-E5A2-C36FA943F4CC}"/>
              </a:ext>
            </a:extLst>
          </p:cNvPr>
          <p:cNvSpPr/>
          <p:nvPr/>
        </p:nvSpPr>
        <p:spPr>
          <a:xfrm>
            <a:off x="9176265" y="26920"/>
            <a:ext cx="902969" cy="902969"/>
          </a:xfrm>
          <a:custGeom>
            <a:avLst/>
            <a:gdLst/>
            <a:ahLst/>
            <a:cxnLst/>
            <a:rect l="l" t="t" r="r" b="b"/>
            <a:pathLst>
              <a:path w="902970" h="902969">
                <a:moveTo>
                  <a:pt x="451484" y="0"/>
                </a:moveTo>
                <a:lnTo>
                  <a:pt x="0" y="451484"/>
                </a:lnTo>
                <a:lnTo>
                  <a:pt x="451484" y="902969"/>
                </a:lnTo>
                <a:lnTo>
                  <a:pt x="902957" y="451484"/>
                </a:lnTo>
                <a:lnTo>
                  <a:pt x="451484" y="0"/>
                </a:lnTo>
                <a:close/>
              </a:path>
            </a:pathLst>
          </a:custGeom>
          <a:solidFill>
            <a:srgbClr val="F15B6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>
            <a:extLst>
              <a:ext uri="{FF2B5EF4-FFF2-40B4-BE49-F238E27FC236}">
                <a16:creationId xmlns:a16="http://schemas.microsoft.com/office/drawing/2014/main" id="{0DCEBB9B-B02D-EBA6-F773-970E214772CB}"/>
              </a:ext>
            </a:extLst>
          </p:cNvPr>
          <p:cNvSpPr/>
          <p:nvPr/>
        </p:nvSpPr>
        <p:spPr>
          <a:xfrm>
            <a:off x="9176265" y="26920"/>
            <a:ext cx="902969" cy="902969"/>
          </a:xfrm>
          <a:custGeom>
            <a:avLst/>
            <a:gdLst/>
            <a:ahLst/>
            <a:cxnLst/>
            <a:rect l="l" t="t" r="r" b="b"/>
            <a:pathLst>
              <a:path w="902970" h="902969">
                <a:moveTo>
                  <a:pt x="0" y="451484"/>
                </a:moveTo>
                <a:lnTo>
                  <a:pt x="451484" y="902969"/>
                </a:lnTo>
                <a:lnTo>
                  <a:pt x="902957" y="451484"/>
                </a:lnTo>
                <a:lnTo>
                  <a:pt x="451484" y="0"/>
                </a:lnTo>
                <a:lnTo>
                  <a:pt x="0" y="451484"/>
                </a:lnTo>
                <a:close/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>
            <a:extLst>
              <a:ext uri="{FF2B5EF4-FFF2-40B4-BE49-F238E27FC236}">
                <a16:creationId xmlns:a16="http://schemas.microsoft.com/office/drawing/2014/main" id="{095439FF-0680-6D63-F8A2-F1E09ACC5A94}"/>
              </a:ext>
            </a:extLst>
          </p:cNvPr>
          <p:cNvSpPr/>
          <p:nvPr/>
        </p:nvSpPr>
        <p:spPr>
          <a:xfrm>
            <a:off x="0" y="1239998"/>
            <a:ext cx="964565" cy="1364615"/>
          </a:xfrm>
          <a:custGeom>
            <a:avLst/>
            <a:gdLst/>
            <a:ahLst/>
            <a:cxnLst/>
            <a:rect l="l" t="t" r="r" b="b"/>
            <a:pathLst>
              <a:path w="964565" h="1364614">
                <a:moveTo>
                  <a:pt x="281851" y="0"/>
                </a:moveTo>
                <a:lnTo>
                  <a:pt x="0" y="281851"/>
                </a:lnTo>
                <a:lnTo>
                  <a:pt x="0" y="1161440"/>
                </a:lnTo>
                <a:lnTo>
                  <a:pt x="281851" y="1364233"/>
                </a:lnTo>
                <a:lnTo>
                  <a:pt x="963955" y="682129"/>
                </a:lnTo>
                <a:lnTo>
                  <a:pt x="281851" y="0"/>
                </a:lnTo>
                <a:close/>
              </a:path>
            </a:pathLst>
          </a:custGeom>
          <a:solidFill>
            <a:srgbClr val="367C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>
            <a:extLst>
              <a:ext uri="{FF2B5EF4-FFF2-40B4-BE49-F238E27FC236}">
                <a16:creationId xmlns:a16="http://schemas.microsoft.com/office/drawing/2014/main" id="{DD8724EE-7104-564E-AB2B-D3BA9F4D8AAA}"/>
              </a:ext>
            </a:extLst>
          </p:cNvPr>
          <p:cNvSpPr/>
          <p:nvPr/>
        </p:nvSpPr>
        <p:spPr>
          <a:xfrm>
            <a:off x="0" y="1220796"/>
            <a:ext cx="983615" cy="1402715"/>
          </a:xfrm>
          <a:custGeom>
            <a:avLst/>
            <a:gdLst/>
            <a:ahLst/>
            <a:cxnLst/>
            <a:rect l="l" t="t" r="r" b="b"/>
            <a:pathLst>
              <a:path w="983615" h="1402714">
                <a:moveTo>
                  <a:pt x="281863" y="0"/>
                </a:moveTo>
                <a:lnTo>
                  <a:pt x="0" y="281851"/>
                </a:lnTo>
                <a:lnTo>
                  <a:pt x="0" y="320281"/>
                </a:lnTo>
                <a:lnTo>
                  <a:pt x="281863" y="38417"/>
                </a:lnTo>
                <a:lnTo>
                  <a:pt x="944753" y="701332"/>
                </a:lnTo>
                <a:lnTo>
                  <a:pt x="281863" y="1364221"/>
                </a:lnTo>
                <a:lnTo>
                  <a:pt x="0" y="1082357"/>
                </a:lnTo>
                <a:lnTo>
                  <a:pt x="0" y="1120774"/>
                </a:lnTo>
                <a:lnTo>
                  <a:pt x="281863" y="1402638"/>
                </a:lnTo>
                <a:lnTo>
                  <a:pt x="983183" y="701332"/>
                </a:lnTo>
                <a:lnTo>
                  <a:pt x="28186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>
            <a:extLst>
              <a:ext uri="{FF2B5EF4-FFF2-40B4-BE49-F238E27FC236}">
                <a16:creationId xmlns:a16="http://schemas.microsoft.com/office/drawing/2014/main" id="{38DF78DA-1277-3E89-296E-C1894678CF64}"/>
              </a:ext>
            </a:extLst>
          </p:cNvPr>
          <p:cNvSpPr/>
          <p:nvPr/>
        </p:nvSpPr>
        <p:spPr>
          <a:xfrm>
            <a:off x="0" y="2069762"/>
            <a:ext cx="589915" cy="1179830"/>
          </a:xfrm>
          <a:custGeom>
            <a:avLst/>
            <a:gdLst/>
            <a:ahLst/>
            <a:cxnLst/>
            <a:rect l="l" t="t" r="r" b="b"/>
            <a:pathLst>
              <a:path w="589915" h="1179830">
                <a:moveTo>
                  <a:pt x="0" y="0"/>
                </a:moveTo>
                <a:lnTo>
                  <a:pt x="0" y="1179512"/>
                </a:lnTo>
                <a:lnTo>
                  <a:pt x="589762" y="589762"/>
                </a:lnTo>
                <a:lnTo>
                  <a:pt x="0" y="0"/>
                </a:lnTo>
                <a:close/>
              </a:path>
            </a:pathLst>
          </a:custGeom>
          <a:solidFill>
            <a:srgbClr val="F15B6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>
            <a:extLst>
              <a:ext uri="{FF2B5EF4-FFF2-40B4-BE49-F238E27FC236}">
                <a16:creationId xmlns:a16="http://schemas.microsoft.com/office/drawing/2014/main" id="{6CE2986B-CA6D-E172-D768-292BE55EB0AF}"/>
              </a:ext>
            </a:extLst>
          </p:cNvPr>
          <p:cNvSpPr/>
          <p:nvPr/>
        </p:nvSpPr>
        <p:spPr>
          <a:xfrm>
            <a:off x="0" y="2050549"/>
            <a:ext cx="609600" cy="1218565"/>
          </a:xfrm>
          <a:custGeom>
            <a:avLst/>
            <a:gdLst/>
            <a:ahLst/>
            <a:cxnLst/>
            <a:rect l="l" t="t" r="r" b="b"/>
            <a:pathLst>
              <a:path w="609600" h="1218564">
                <a:moveTo>
                  <a:pt x="0" y="0"/>
                </a:moveTo>
                <a:lnTo>
                  <a:pt x="0" y="38430"/>
                </a:lnTo>
                <a:lnTo>
                  <a:pt x="570534" y="608977"/>
                </a:lnTo>
                <a:lnTo>
                  <a:pt x="0" y="1179512"/>
                </a:lnTo>
                <a:lnTo>
                  <a:pt x="0" y="1217955"/>
                </a:lnTo>
                <a:lnTo>
                  <a:pt x="608977" y="608977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>
            <a:extLst>
              <a:ext uri="{FF2B5EF4-FFF2-40B4-BE49-F238E27FC236}">
                <a16:creationId xmlns:a16="http://schemas.microsoft.com/office/drawing/2014/main" id="{23B8D7FE-B08D-41F6-DC42-1B1AE63D749B}"/>
              </a:ext>
            </a:extLst>
          </p:cNvPr>
          <p:cNvSpPr/>
          <p:nvPr/>
        </p:nvSpPr>
        <p:spPr>
          <a:xfrm>
            <a:off x="250272" y="214944"/>
            <a:ext cx="4421505" cy="7165340"/>
          </a:xfrm>
          <a:custGeom>
            <a:avLst/>
            <a:gdLst/>
            <a:ahLst/>
            <a:cxnLst/>
            <a:rect l="l" t="t" r="r" b="b"/>
            <a:pathLst>
              <a:path w="4421505" h="7165340">
                <a:moveTo>
                  <a:pt x="54356" y="0"/>
                </a:moveTo>
                <a:lnTo>
                  <a:pt x="0" y="0"/>
                </a:lnTo>
                <a:lnTo>
                  <a:pt x="0" y="6691985"/>
                </a:lnTo>
                <a:lnTo>
                  <a:pt x="473087" y="7165060"/>
                </a:lnTo>
                <a:lnTo>
                  <a:pt x="4421022" y="7165060"/>
                </a:lnTo>
                <a:lnTo>
                  <a:pt x="4421022" y="7110704"/>
                </a:lnTo>
                <a:lnTo>
                  <a:pt x="495592" y="7110704"/>
                </a:lnTo>
                <a:lnTo>
                  <a:pt x="54356" y="6669455"/>
                </a:lnTo>
                <a:lnTo>
                  <a:pt x="54356" y="0"/>
                </a:lnTo>
                <a:close/>
              </a:path>
            </a:pathLst>
          </a:custGeom>
          <a:solidFill>
            <a:srgbClr val="367C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>
            <a:extLst>
              <a:ext uri="{FF2B5EF4-FFF2-40B4-BE49-F238E27FC236}">
                <a16:creationId xmlns:a16="http://schemas.microsoft.com/office/drawing/2014/main" id="{2C7DE555-D270-2F09-CFAB-C2FBAB58C632}"/>
              </a:ext>
            </a:extLst>
          </p:cNvPr>
          <p:cNvSpPr/>
          <p:nvPr/>
        </p:nvSpPr>
        <p:spPr>
          <a:xfrm>
            <a:off x="366337" y="459527"/>
            <a:ext cx="3947795" cy="6807200"/>
          </a:xfrm>
          <a:custGeom>
            <a:avLst/>
            <a:gdLst/>
            <a:ahLst/>
            <a:cxnLst/>
            <a:rect l="l" t="t" r="r" b="b"/>
            <a:pathLst>
              <a:path w="3947795" h="6807200">
                <a:moveTo>
                  <a:pt x="40767" y="0"/>
                </a:moveTo>
                <a:lnTo>
                  <a:pt x="0" y="0"/>
                </a:lnTo>
                <a:lnTo>
                  <a:pt x="0" y="6392532"/>
                </a:lnTo>
                <a:lnTo>
                  <a:pt x="414375" y="6806920"/>
                </a:lnTo>
                <a:lnTo>
                  <a:pt x="3947680" y="6806920"/>
                </a:lnTo>
                <a:lnTo>
                  <a:pt x="3947680" y="6766153"/>
                </a:lnTo>
                <a:lnTo>
                  <a:pt x="431253" y="6766153"/>
                </a:lnTo>
                <a:lnTo>
                  <a:pt x="40767" y="6375654"/>
                </a:lnTo>
                <a:lnTo>
                  <a:pt x="40767" y="0"/>
                </a:lnTo>
                <a:close/>
              </a:path>
            </a:pathLst>
          </a:custGeom>
          <a:solidFill>
            <a:srgbClr val="F15B6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Номер слайда 28">
            <a:extLst>
              <a:ext uri="{FF2B5EF4-FFF2-40B4-BE49-F238E27FC236}">
                <a16:creationId xmlns:a16="http://schemas.microsoft.com/office/drawing/2014/main" id="{96E45BDF-C3FD-403A-D546-5F0991966008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t>41</a:t>
            </a:fld>
            <a:endParaRPr lang="ru-RU"/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CDB21641-AA6C-B679-3CBE-4DB067486F72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8520" y="655797"/>
            <a:ext cx="4864675" cy="6486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832711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7B52E5-1C77-8ED8-5ABB-831A08CD83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>
            <a:extLst>
              <a:ext uri="{FF2B5EF4-FFF2-40B4-BE49-F238E27FC236}">
                <a16:creationId xmlns:a16="http://schemas.microsoft.com/office/drawing/2014/main" id="{49610E46-58E5-8CF2-B3E5-128325A0B1D9}"/>
              </a:ext>
            </a:extLst>
          </p:cNvPr>
          <p:cNvGrpSpPr/>
          <p:nvPr/>
        </p:nvGrpSpPr>
        <p:grpSpPr>
          <a:xfrm>
            <a:off x="6824115" y="655798"/>
            <a:ext cx="556895" cy="642620"/>
            <a:chOff x="6824115" y="655798"/>
            <a:chExt cx="556895" cy="642620"/>
          </a:xfrm>
        </p:grpSpPr>
        <p:pic>
          <p:nvPicPr>
            <p:cNvPr id="3" name="object 3">
              <a:extLst>
                <a:ext uri="{FF2B5EF4-FFF2-40B4-BE49-F238E27FC236}">
                  <a16:creationId xmlns:a16="http://schemas.microsoft.com/office/drawing/2014/main" id="{39523CF0-2443-541B-D71C-1E6B36BB68FB}"/>
                </a:ext>
              </a:extLst>
            </p:cNvPr>
            <p:cNvPicPr/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24115" y="947837"/>
              <a:ext cx="163918" cy="237375"/>
            </a:xfrm>
            <a:prstGeom prst="rect">
              <a:avLst/>
            </a:prstGeom>
          </p:spPr>
        </p:pic>
        <p:sp>
          <p:nvSpPr>
            <p:cNvPr id="4" name="object 4">
              <a:extLst>
                <a:ext uri="{FF2B5EF4-FFF2-40B4-BE49-F238E27FC236}">
                  <a16:creationId xmlns:a16="http://schemas.microsoft.com/office/drawing/2014/main" id="{D4A6F0C5-CA2A-9D18-213E-252A9C437D58}"/>
                </a:ext>
              </a:extLst>
            </p:cNvPr>
            <p:cNvSpPr/>
            <p:nvPr/>
          </p:nvSpPr>
          <p:spPr>
            <a:xfrm>
              <a:off x="6824119" y="721767"/>
              <a:ext cx="164465" cy="284480"/>
            </a:xfrm>
            <a:custGeom>
              <a:avLst/>
              <a:gdLst/>
              <a:ahLst/>
              <a:cxnLst/>
              <a:rect l="l" t="t" r="r" b="b"/>
              <a:pathLst>
                <a:path w="164465" h="284480">
                  <a:moveTo>
                    <a:pt x="163918" y="0"/>
                  </a:moveTo>
                  <a:lnTo>
                    <a:pt x="0" y="94640"/>
                  </a:lnTo>
                  <a:lnTo>
                    <a:pt x="0" y="283908"/>
                  </a:lnTo>
                  <a:lnTo>
                    <a:pt x="15331" y="275056"/>
                  </a:lnTo>
                  <a:lnTo>
                    <a:pt x="5118" y="275056"/>
                  </a:lnTo>
                  <a:lnTo>
                    <a:pt x="5118" y="97574"/>
                  </a:lnTo>
                  <a:lnTo>
                    <a:pt x="158800" y="8851"/>
                  </a:lnTo>
                  <a:lnTo>
                    <a:pt x="163918" y="8851"/>
                  </a:lnTo>
                  <a:lnTo>
                    <a:pt x="163918" y="0"/>
                  </a:lnTo>
                  <a:close/>
                </a:path>
                <a:path w="164465" h="284480">
                  <a:moveTo>
                    <a:pt x="163918" y="8851"/>
                  </a:moveTo>
                  <a:lnTo>
                    <a:pt x="158800" y="8851"/>
                  </a:lnTo>
                  <a:lnTo>
                    <a:pt x="158800" y="186308"/>
                  </a:lnTo>
                  <a:lnTo>
                    <a:pt x="5118" y="275056"/>
                  </a:lnTo>
                  <a:lnTo>
                    <a:pt x="15331" y="275056"/>
                  </a:lnTo>
                  <a:lnTo>
                    <a:pt x="163918" y="189268"/>
                  </a:lnTo>
                  <a:lnTo>
                    <a:pt x="163918" y="8851"/>
                  </a:lnTo>
                  <a:close/>
                </a:path>
              </a:pathLst>
            </a:custGeom>
            <a:solidFill>
              <a:srgbClr val="81868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>
              <a:extLst>
                <a:ext uri="{FF2B5EF4-FFF2-40B4-BE49-F238E27FC236}">
                  <a16:creationId xmlns:a16="http://schemas.microsoft.com/office/drawing/2014/main" id="{CD399A62-AF5A-495F-27C9-CE0FE45D4954}"/>
                </a:ext>
              </a:extLst>
            </p:cNvPr>
            <p:cNvPicPr/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938408" y="1061416"/>
              <a:ext cx="246316" cy="236842"/>
            </a:xfrm>
            <a:prstGeom prst="rect">
              <a:avLst/>
            </a:prstGeom>
          </p:spPr>
        </p:pic>
        <p:pic>
          <p:nvPicPr>
            <p:cNvPr id="6" name="object 6">
              <a:extLst>
                <a:ext uri="{FF2B5EF4-FFF2-40B4-BE49-F238E27FC236}">
                  <a16:creationId xmlns:a16="http://schemas.microsoft.com/office/drawing/2014/main" id="{D4AADD12-66D3-959B-10D1-1E76F38EB91C}"/>
                </a:ext>
              </a:extLst>
            </p:cNvPr>
            <p:cNvPicPr/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19897" y="655798"/>
              <a:ext cx="360613" cy="350391"/>
            </a:xfrm>
            <a:prstGeom prst="rect">
              <a:avLst/>
            </a:prstGeom>
          </p:spPr>
        </p:pic>
        <p:pic>
          <p:nvPicPr>
            <p:cNvPr id="7" name="object 7">
              <a:extLst>
                <a:ext uri="{FF2B5EF4-FFF2-40B4-BE49-F238E27FC236}">
                  <a16:creationId xmlns:a16="http://schemas.microsoft.com/office/drawing/2014/main" id="{AE335773-0BE2-186F-40B7-22149A3CB378}"/>
                </a:ext>
              </a:extLst>
            </p:cNvPr>
            <p:cNvPicPr/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22465" y="952271"/>
              <a:ext cx="141224" cy="163067"/>
            </a:xfrm>
            <a:prstGeom prst="rect">
              <a:avLst/>
            </a:prstGeom>
          </p:spPr>
        </p:pic>
        <p:sp>
          <p:nvSpPr>
            <p:cNvPr id="8" name="object 8">
              <a:extLst>
                <a:ext uri="{FF2B5EF4-FFF2-40B4-BE49-F238E27FC236}">
                  <a16:creationId xmlns:a16="http://schemas.microsoft.com/office/drawing/2014/main" id="{9D612F11-3189-0573-98FF-CFBF06751CBA}"/>
                </a:ext>
              </a:extLst>
            </p:cNvPr>
            <p:cNvSpPr/>
            <p:nvPr/>
          </p:nvSpPr>
          <p:spPr>
            <a:xfrm>
              <a:off x="7216604" y="948375"/>
              <a:ext cx="164465" cy="284480"/>
            </a:xfrm>
            <a:custGeom>
              <a:avLst/>
              <a:gdLst/>
              <a:ahLst/>
              <a:cxnLst/>
              <a:rect l="l" t="t" r="r" b="b"/>
              <a:pathLst>
                <a:path w="164465" h="284480">
                  <a:moveTo>
                    <a:pt x="163906" y="0"/>
                  </a:moveTo>
                  <a:lnTo>
                    <a:pt x="0" y="94627"/>
                  </a:lnTo>
                  <a:lnTo>
                    <a:pt x="0" y="283921"/>
                  </a:lnTo>
                  <a:lnTo>
                    <a:pt x="15328" y="275069"/>
                  </a:lnTo>
                  <a:lnTo>
                    <a:pt x="5118" y="275069"/>
                  </a:lnTo>
                  <a:lnTo>
                    <a:pt x="5118" y="97574"/>
                  </a:lnTo>
                  <a:lnTo>
                    <a:pt x="158800" y="8839"/>
                  </a:lnTo>
                  <a:lnTo>
                    <a:pt x="163906" y="8839"/>
                  </a:lnTo>
                  <a:lnTo>
                    <a:pt x="163906" y="0"/>
                  </a:lnTo>
                  <a:close/>
                </a:path>
                <a:path w="164465" h="284480">
                  <a:moveTo>
                    <a:pt x="163906" y="8839"/>
                  </a:moveTo>
                  <a:lnTo>
                    <a:pt x="158800" y="8839"/>
                  </a:lnTo>
                  <a:lnTo>
                    <a:pt x="158800" y="186321"/>
                  </a:lnTo>
                  <a:lnTo>
                    <a:pt x="5118" y="275069"/>
                  </a:lnTo>
                  <a:lnTo>
                    <a:pt x="15328" y="275069"/>
                  </a:lnTo>
                  <a:lnTo>
                    <a:pt x="163906" y="189268"/>
                  </a:lnTo>
                  <a:lnTo>
                    <a:pt x="163906" y="8839"/>
                  </a:lnTo>
                  <a:close/>
                </a:path>
              </a:pathLst>
            </a:custGeom>
            <a:solidFill>
              <a:srgbClr val="81868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>
              <a:extLst>
                <a:ext uri="{FF2B5EF4-FFF2-40B4-BE49-F238E27FC236}">
                  <a16:creationId xmlns:a16="http://schemas.microsoft.com/office/drawing/2014/main" id="{C29E90A9-86DC-75DB-9CE2-740B5521E6FF}"/>
                </a:ext>
              </a:extLst>
            </p:cNvPr>
            <p:cNvPicPr/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40943" y="838695"/>
              <a:ext cx="141224" cy="163067"/>
            </a:xfrm>
            <a:prstGeom prst="rect">
              <a:avLst/>
            </a:prstGeom>
          </p:spPr>
        </p:pic>
        <p:pic>
          <p:nvPicPr>
            <p:cNvPr id="10" name="object 10">
              <a:extLst>
                <a:ext uri="{FF2B5EF4-FFF2-40B4-BE49-F238E27FC236}">
                  <a16:creationId xmlns:a16="http://schemas.microsoft.com/office/drawing/2014/main" id="{6AD95183-0088-0F04-259D-B16E093E5B85}"/>
                </a:ext>
              </a:extLst>
            </p:cNvPr>
            <p:cNvPicPr/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106475" y="838695"/>
              <a:ext cx="75691" cy="163067"/>
            </a:xfrm>
            <a:prstGeom prst="rect">
              <a:avLst/>
            </a:prstGeom>
          </p:spPr>
        </p:pic>
        <p:pic>
          <p:nvPicPr>
            <p:cNvPr id="11" name="object 11">
              <a:extLst>
                <a:ext uri="{FF2B5EF4-FFF2-40B4-BE49-F238E27FC236}">
                  <a16:creationId xmlns:a16="http://schemas.microsoft.com/office/drawing/2014/main" id="{A760D4AF-56B3-3C9B-5F97-D3D074D1DDC9}"/>
                </a:ext>
              </a:extLst>
            </p:cNvPr>
            <p:cNvPicPr/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22465" y="990168"/>
              <a:ext cx="141224" cy="125171"/>
            </a:xfrm>
            <a:prstGeom prst="rect">
              <a:avLst/>
            </a:prstGeom>
          </p:spPr>
        </p:pic>
      </p:grpSp>
      <p:pic>
        <p:nvPicPr>
          <p:cNvPr id="12" name="object 12">
            <a:extLst>
              <a:ext uri="{FF2B5EF4-FFF2-40B4-BE49-F238E27FC236}">
                <a16:creationId xmlns:a16="http://schemas.microsoft.com/office/drawing/2014/main" id="{BC07DB66-A338-5508-D7CC-A2CD60AB0F93}"/>
              </a:ext>
            </a:extLst>
          </p:cNvPr>
          <p:cNvPicPr/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10309" y="715558"/>
            <a:ext cx="1223518" cy="536481"/>
          </a:xfrm>
          <a:prstGeom prst="rect">
            <a:avLst/>
          </a:prstGeom>
        </p:spPr>
      </p:pic>
      <p:sp>
        <p:nvSpPr>
          <p:cNvPr id="15" name="object 15">
            <a:extLst>
              <a:ext uri="{FF2B5EF4-FFF2-40B4-BE49-F238E27FC236}">
                <a16:creationId xmlns:a16="http://schemas.microsoft.com/office/drawing/2014/main" id="{8902C23C-9C5B-698F-E931-6D81305CC924}"/>
              </a:ext>
            </a:extLst>
          </p:cNvPr>
          <p:cNvSpPr/>
          <p:nvPr/>
        </p:nvSpPr>
        <p:spPr>
          <a:xfrm>
            <a:off x="9709326" y="1912151"/>
            <a:ext cx="982980" cy="982980"/>
          </a:xfrm>
          <a:custGeom>
            <a:avLst/>
            <a:gdLst/>
            <a:ahLst/>
            <a:cxnLst/>
            <a:rect l="l" t="t" r="r" b="b"/>
            <a:pathLst>
              <a:path w="982979" h="982980">
                <a:moveTo>
                  <a:pt x="0" y="982676"/>
                </a:moveTo>
                <a:lnTo>
                  <a:pt x="982676" y="0"/>
                </a:lnTo>
              </a:path>
            </a:pathLst>
          </a:custGeom>
          <a:ln w="63500">
            <a:solidFill>
              <a:srgbClr val="347BB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>
            <a:extLst>
              <a:ext uri="{FF2B5EF4-FFF2-40B4-BE49-F238E27FC236}">
                <a16:creationId xmlns:a16="http://schemas.microsoft.com/office/drawing/2014/main" id="{99CB9DE3-66C0-8407-A396-6CF11C28C304}"/>
              </a:ext>
            </a:extLst>
          </p:cNvPr>
          <p:cNvSpPr/>
          <p:nvPr/>
        </p:nvSpPr>
        <p:spPr>
          <a:xfrm>
            <a:off x="8660884" y="98026"/>
            <a:ext cx="1748789" cy="1748789"/>
          </a:xfrm>
          <a:custGeom>
            <a:avLst/>
            <a:gdLst/>
            <a:ahLst/>
            <a:cxnLst/>
            <a:rect l="l" t="t" r="r" b="b"/>
            <a:pathLst>
              <a:path w="1748790" h="1748789">
                <a:moveTo>
                  <a:pt x="0" y="1748358"/>
                </a:moveTo>
                <a:lnTo>
                  <a:pt x="1748358" y="0"/>
                </a:lnTo>
              </a:path>
            </a:pathLst>
          </a:custGeom>
          <a:ln w="63500">
            <a:solidFill>
              <a:srgbClr val="347BB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>
            <a:extLst>
              <a:ext uri="{FF2B5EF4-FFF2-40B4-BE49-F238E27FC236}">
                <a16:creationId xmlns:a16="http://schemas.microsoft.com/office/drawing/2014/main" id="{6FAB228C-944B-8D6D-5E57-0A33FFAEFFCA}"/>
              </a:ext>
            </a:extLst>
          </p:cNvPr>
          <p:cNvSpPr/>
          <p:nvPr/>
        </p:nvSpPr>
        <p:spPr>
          <a:xfrm>
            <a:off x="9185104" y="863707"/>
            <a:ext cx="1507490" cy="1507490"/>
          </a:xfrm>
          <a:custGeom>
            <a:avLst/>
            <a:gdLst/>
            <a:ahLst/>
            <a:cxnLst/>
            <a:rect l="l" t="t" r="r" b="b"/>
            <a:pathLst>
              <a:path w="1507490" h="1507489">
                <a:moveTo>
                  <a:pt x="0" y="1506898"/>
                </a:moveTo>
                <a:lnTo>
                  <a:pt x="1506898" y="0"/>
                </a:lnTo>
              </a:path>
            </a:pathLst>
          </a:custGeom>
          <a:ln w="63500">
            <a:solidFill>
              <a:srgbClr val="347BB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>
            <a:extLst>
              <a:ext uri="{FF2B5EF4-FFF2-40B4-BE49-F238E27FC236}">
                <a16:creationId xmlns:a16="http://schemas.microsoft.com/office/drawing/2014/main" id="{6288ABC2-B158-CBD9-62B5-4EE4AB8F38BB}"/>
              </a:ext>
            </a:extLst>
          </p:cNvPr>
          <p:cNvSpPr/>
          <p:nvPr/>
        </p:nvSpPr>
        <p:spPr>
          <a:xfrm>
            <a:off x="9534585" y="1562670"/>
            <a:ext cx="1157605" cy="1157605"/>
          </a:xfrm>
          <a:custGeom>
            <a:avLst/>
            <a:gdLst/>
            <a:ahLst/>
            <a:cxnLst/>
            <a:rect l="l" t="t" r="r" b="b"/>
            <a:pathLst>
              <a:path w="1157604" h="1157605">
                <a:moveTo>
                  <a:pt x="0" y="1157416"/>
                </a:moveTo>
                <a:lnTo>
                  <a:pt x="1157416" y="0"/>
                </a:lnTo>
              </a:path>
            </a:pathLst>
          </a:custGeom>
          <a:ln w="63500">
            <a:solidFill>
              <a:srgbClr val="347BB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>
            <a:extLst>
              <a:ext uri="{FF2B5EF4-FFF2-40B4-BE49-F238E27FC236}">
                <a16:creationId xmlns:a16="http://schemas.microsoft.com/office/drawing/2014/main" id="{2B8C6F4A-CB01-8903-8BD6-915A5E44E729}"/>
              </a:ext>
            </a:extLst>
          </p:cNvPr>
          <p:cNvSpPr/>
          <p:nvPr/>
        </p:nvSpPr>
        <p:spPr>
          <a:xfrm>
            <a:off x="8486142" y="0"/>
            <a:ext cx="1671955" cy="1671955"/>
          </a:xfrm>
          <a:custGeom>
            <a:avLst/>
            <a:gdLst/>
            <a:ahLst/>
            <a:cxnLst/>
            <a:rect l="l" t="t" r="r" b="b"/>
            <a:pathLst>
              <a:path w="1671954" h="1671955">
                <a:moveTo>
                  <a:pt x="0" y="1671643"/>
                </a:moveTo>
                <a:lnTo>
                  <a:pt x="1671643" y="0"/>
                </a:lnTo>
              </a:path>
            </a:pathLst>
          </a:custGeom>
          <a:ln w="63500">
            <a:solidFill>
              <a:srgbClr val="347BB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>
            <a:extLst>
              <a:ext uri="{FF2B5EF4-FFF2-40B4-BE49-F238E27FC236}">
                <a16:creationId xmlns:a16="http://schemas.microsoft.com/office/drawing/2014/main" id="{AAAC07E6-AB40-9ED6-B812-393F869B813A}"/>
              </a:ext>
            </a:extLst>
          </p:cNvPr>
          <p:cNvSpPr/>
          <p:nvPr/>
        </p:nvSpPr>
        <p:spPr>
          <a:xfrm>
            <a:off x="9010364" y="514226"/>
            <a:ext cx="1682114" cy="1682114"/>
          </a:xfrm>
          <a:custGeom>
            <a:avLst/>
            <a:gdLst/>
            <a:ahLst/>
            <a:cxnLst/>
            <a:rect l="l" t="t" r="r" b="b"/>
            <a:pathLst>
              <a:path w="1682115" h="1682114">
                <a:moveTo>
                  <a:pt x="0" y="1681639"/>
                </a:moveTo>
                <a:lnTo>
                  <a:pt x="1681639" y="0"/>
                </a:lnTo>
              </a:path>
            </a:pathLst>
          </a:custGeom>
          <a:ln w="63500">
            <a:solidFill>
              <a:srgbClr val="347BB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>
            <a:extLst>
              <a:ext uri="{FF2B5EF4-FFF2-40B4-BE49-F238E27FC236}">
                <a16:creationId xmlns:a16="http://schemas.microsoft.com/office/drawing/2014/main" id="{C08197E3-BDFC-BB68-DF58-B2E99CED44E7}"/>
              </a:ext>
            </a:extLst>
          </p:cNvPr>
          <p:cNvSpPr/>
          <p:nvPr/>
        </p:nvSpPr>
        <p:spPr>
          <a:xfrm>
            <a:off x="9359845" y="1213189"/>
            <a:ext cx="1332230" cy="1332230"/>
          </a:xfrm>
          <a:custGeom>
            <a:avLst/>
            <a:gdLst/>
            <a:ahLst/>
            <a:cxnLst/>
            <a:rect l="l" t="t" r="r" b="b"/>
            <a:pathLst>
              <a:path w="1332229" h="1332230">
                <a:moveTo>
                  <a:pt x="0" y="1332157"/>
                </a:moveTo>
                <a:lnTo>
                  <a:pt x="1332157" y="0"/>
                </a:lnTo>
              </a:path>
            </a:pathLst>
          </a:custGeom>
          <a:ln w="63500">
            <a:solidFill>
              <a:srgbClr val="347BB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>
            <a:extLst>
              <a:ext uri="{FF2B5EF4-FFF2-40B4-BE49-F238E27FC236}">
                <a16:creationId xmlns:a16="http://schemas.microsoft.com/office/drawing/2014/main" id="{613350E6-3BF8-446B-0355-CDA516E5AB5B}"/>
              </a:ext>
            </a:extLst>
          </p:cNvPr>
          <p:cNvSpPr/>
          <p:nvPr/>
        </p:nvSpPr>
        <p:spPr>
          <a:xfrm>
            <a:off x="8835623" y="272766"/>
            <a:ext cx="1748789" cy="1748789"/>
          </a:xfrm>
          <a:custGeom>
            <a:avLst/>
            <a:gdLst/>
            <a:ahLst/>
            <a:cxnLst/>
            <a:rect l="l" t="t" r="r" b="b"/>
            <a:pathLst>
              <a:path w="1748790" h="1748789">
                <a:moveTo>
                  <a:pt x="0" y="1748358"/>
                </a:moveTo>
                <a:lnTo>
                  <a:pt x="1748358" y="0"/>
                </a:lnTo>
              </a:path>
            </a:pathLst>
          </a:custGeom>
          <a:ln w="63500">
            <a:solidFill>
              <a:srgbClr val="347BB4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5" name="object 25">
            <a:extLst>
              <a:ext uri="{FF2B5EF4-FFF2-40B4-BE49-F238E27FC236}">
                <a16:creationId xmlns:a16="http://schemas.microsoft.com/office/drawing/2014/main" id="{3CADAF58-077F-4C11-DAC0-0F6FC288DF6E}"/>
              </a:ext>
            </a:extLst>
          </p:cNvPr>
          <p:cNvSpPr/>
          <p:nvPr/>
        </p:nvSpPr>
        <p:spPr>
          <a:xfrm>
            <a:off x="9176265" y="26920"/>
            <a:ext cx="902969" cy="902969"/>
          </a:xfrm>
          <a:custGeom>
            <a:avLst/>
            <a:gdLst/>
            <a:ahLst/>
            <a:cxnLst/>
            <a:rect l="l" t="t" r="r" b="b"/>
            <a:pathLst>
              <a:path w="902970" h="902969">
                <a:moveTo>
                  <a:pt x="451484" y="0"/>
                </a:moveTo>
                <a:lnTo>
                  <a:pt x="0" y="451484"/>
                </a:lnTo>
                <a:lnTo>
                  <a:pt x="451484" y="902969"/>
                </a:lnTo>
                <a:lnTo>
                  <a:pt x="902957" y="451484"/>
                </a:lnTo>
                <a:lnTo>
                  <a:pt x="451484" y="0"/>
                </a:lnTo>
                <a:close/>
              </a:path>
            </a:pathLst>
          </a:custGeom>
          <a:solidFill>
            <a:srgbClr val="F15B6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>
            <a:extLst>
              <a:ext uri="{FF2B5EF4-FFF2-40B4-BE49-F238E27FC236}">
                <a16:creationId xmlns:a16="http://schemas.microsoft.com/office/drawing/2014/main" id="{8EC82D9A-BA44-B4C6-6FB4-7C565CDA7C23}"/>
              </a:ext>
            </a:extLst>
          </p:cNvPr>
          <p:cNvSpPr/>
          <p:nvPr/>
        </p:nvSpPr>
        <p:spPr>
          <a:xfrm>
            <a:off x="9176265" y="26920"/>
            <a:ext cx="902969" cy="902969"/>
          </a:xfrm>
          <a:custGeom>
            <a:avLst/>
            <a:gdLst/>
            <a:ahLst/>
            <a:cxnLst/>
            <a:rect l="l" t="t" r="r" b="b"/>
            <a:pathLst>
              <a:path w="902970" h="902969">
                <a:moveTo>
                  <a:pt x="0" y="451484"/>
                </a:moveTo>
                <a:lnTo>
                  <a:pt x="451484" y="902969"/>
                </a:lnTo>
                <a:lnTo>
                  <a:pt x="902957" y="451484"/>
                </a:lnTo>
                <a:lnTo>
                  <a:pt x="451484" y="0"/>
                </a:lnTo>
                <a:lnTo>
                  <a:pt x="0" y="451484"/>
                </a:lnTo>
                <a:close/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>
            <a:extLst>
              <a:ext uri="{FF2B5EF4-FFF2-40B4-BE49-F238E27FC236}">
                <a16:creationId xmlns:a16="http://schemas.microsoft.com/office/drawing/2014/main" id="{0C4AEE0B-7663-5D77-57DA-A3C18FDDC3DE}"/>
              </a:ext>
            </a:extLst>
          </p:cNvPr>
          <p:cNvSpPr/>
          <p:nvPr/>
        </p:nvSpPr>
        <p:spPr>
          <a:xfrm>
            <a:off x="0" y="1239998"/>
            <a:ext cx="964565" cy="1364615"/>
          </a:xfrm>
          <a:custGeom>
            <a:avLst/>
            <a:gdLst/>
            <a:ahLst/>
            <a:cxnLst/>
            <a:rect l="l" t="t" r="r" b="b"/>
            <a:pathLst>
              <a:path w="964565" h="1364614">
                <a:moveTo>
                  <a:pt x="281851" y="0"/>
                </a:moveTo>
                <a:lnTo>
                  <a:pt x="0" y="281851"/>
                </a:lnTo>
                <a:lnTo>
                  <a:pt x="0" y="1161440"/>
                </a:lnTo>
                <a:lnTo>
                  <a:pt x="281851" y="1364233"/>
                </a:lnTo>
                <a:lnTo>
                  <a:pt x="963955" y="682129"/>
                </a:lnTo>
                <a:lnTo>
                  <a:pt x="281851" y="0"/>
                </a:lnTo>
                <a:close/>
              </a:path>
            </a:pathLst>
          </a:custGeom>
          <a:solidFill>
            <a:srgbClr val="367C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>
            <a:extLst>
              <a:ext uri="{FF2B5EF4-FFF2-40B4-BE49-F238E27FC236}">
                <a16:creationId xmlns:a16="http://schemas.microsoft.com/office/drawing/2014/main" id="{A21DC49F-3C0F-0EE9-EAB8-B12B1023B2E1}"/>
              </a:ext>
            </a:extLst>
          </p:cNvPr>
          <p:cNvSpPr/>
          <p:nvPr/>
        </p:nvSpPr>
        <p:spPr>
          <a:xfrm>
            <a:off x="0" y="1220796"/>
            <a:ext cx="983615" cy="1402715"/>
          </a:xfrm>
          <a:custGeom>
            <a:avLst/>
            <a:gdLst/>
            <a:ahLst/>
            <a:cxnLst/>
            <a:rect l="l" t="t" r="r" b="b"/>
            <a:pathLst>
              <a:path w="983615" h="1402714">
                <a:moveTo>
                  <a:pt x="281863" y="0"/>
                </a:moveTo>
                <a:lnTo>
                  <a:pt x="0" y="281851"/>
                </a:lnTo>
                <a:lnTo>
                  <a:pt x="0" y="320281"/>
                </a:lnTo>
                <a:lnTo>
                  <a:pt x="281863" y="38417"/>
                </a:lnTo>
                <a:lnTo>
                  <a:pt x="944753" y="701332"/>
                </a:lnTo>
                <a:lnTo>
                  <a:pt x="281863" y="1364221"/>
                </a:lnTo>
                <a:lnTo>
                  <a:pt x="0" y="1082357"/>
                </a:lnTo>
                <a:lnTo>
                  <a:pt x="0" y="1120774"/>
                </a:lnTo>
                <a:lnTo>
                  <a:pt x="281863" y="1402638"/>
                </a:lnTo>
                <a:lnTo>
                  <a:pt x="983183" y="701332"/>
                </a:lnTo>
                <a:lnTo>
                  <a:pt x="28186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>
            <a:extLst>
              <a:ext uri="{FF2B5EF4-FFF2-40B4-BE49-F238E27FC236}">
                <a16:creationId xmlns:a16="http://schemas.microsoft.com/office/drawing/2014/main" id="{705CF116-CF61-01C2-7332-062DF210E576}"/>
              </a:ext>
            </a:extLst>
          </p:cNvPr>
          <p:cNvSpPr/>
          <p:nvPr/>
        </p:nvSpPr>
        <p:spPr>
          <a:xfrm>
            <a:off x="0" y="2069762"/>
            <a:ext cx="589915" cy="1179830"/>
          </a:xfrm>
          <a:custGeom>
            <a:avLst/>
            <a:gdLst/>
            <a:ahLst/>
            <a:cxnLst/>
            <a:rect l="l" t="t" r="r" b="b"/>
            <a:pathLst>
              <a:path w="589915" h="1179830">
                <a:moveTo>
                  <a:pt x="0" y="0"/>
                </a:moveTo>
                <a:lnTo>
                  <a:pt x="0" y="1179512"/>
                </a:lnTo>
                <a:lnTo>
                  <a:pt x="589762" y="589762"/>
                </a:lnTo>
                <a:lnTo>
                  <a:pt x="0" y="0"/>
                </a:lnTo>
                <a:close/>
              </a:path>
            </a:pathLst>
          </a:custGeom>
          <a:solidFill>
            <a:srgbClr val="F15B6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>
            <a:extLst>
              <a:ext uri="{FF2B5EF4-FFF2-40B4-BE49-F238E27FC236}">
                <a16:creationId xmlns:a16="http://schemas.microsoft.com/office/drawing/2014/main" id="{2EF6BB68-8768-882D-47F7-8168D860319B}"/>
              </a:ext>
            </a:extLst>
          </p:cNvPr>
          <p:cNvSpPr/>
          <p:nvPr/>
        </p:nvSpPr>
        <p:spPr>
          <a:xfrm>
            <a:off x="0" y="2050549"/>
            <a:ext cx="609600" cy="1218565"/>
          </a:xfrm>
          <a:custGeom>
            <a:avLst/>
            <a:gdLst/>
            <a:ahLst/>
            <a:cxnLst/>
            <a:rect l="l" t="t" r="r" b="b"/>
            <a:pathLst>
              <a:path w="609600" h="1218564">
                <a:moveTo>
                  <a:pt x="0" y="0"/>
                </a:moveTo>
                <a:lnTo>
                  <a:pt x="0" y="38430"/>
                </a:lnTo>
                <a:lnTo>
                  <a:pt x="570534" y="608977"/>
                </a:lnTo>
                <a:lnTo>
                  <a:pt x="0" y="1179512"/>
                </a:lnTo>
                <a:lnTo>
                  <a:pt x="0" y="1217955"/>
                </a:lnTo>
                <a:lnTo>
                  <a:pt x="608977" y="608977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>
            <a:extLst>
              <a:ext uri="{FF2B5EF4-FFF2-40B4-BE49-F238E27FC236}">
                <a16:creationId xmlns:a16="http://schemas.microsoft.com/office/drawing/2014/main" id="{33321934-3CC5-73C1-749C-9DA8BB53F816}"/>
              </a:ext>
            </a:extLst>
          </p:cNvPr>
          <p:cNvSpPr/>
          <p:nvPr/>
        </p:nvSpPr>
        <p:spPr>
          <a:xfrm>
            <a:off x="250272" y="214944"/>
            <a:ext cx="4421505" cy="7165340"/>
          </a:xfrm>
          <a:custGeom>
            <a:avLst/>
            <a:gdLst/>
            <a:ahLst/>
            <a:cxnLst/>
            <a:rect l="l" t="t" r="r" b="b"/>
            <a:pathLst>
              <a:path w="4421505" h="7165340">
                <a:moveTo>
                  <a:pt x="54356" y="0"/>
                </a:moveTo>
                <a:lnTo>
                  <a:pt x="0" y="0"/>
                </a:lnTo>
                <a:lnTo>
                  <a:pt x="0" y="6691985"/>
                </a:lnTo>
                <a:lnTo>
                  <a:pt x="473087" y="7165060"/>
                </a:lnTo>
                <a:lnTo>
                  <a:pt x="4421022" y="7165060"/>
                </a:lnTo>
                <a:lnTo>
                  <a:pt x="4421022" y="7110704"/>
                </a:lnTo>
                <a:lnTo>
                  <a:pt x="495592" y="7110704"/>
                </a:lnTo>
                <a:lnTo>
                  <a:pt x="54356" y="6669455"/>
                </a:lnTo>
                <a:lnTo>
                  <a:pt x="54356" y="0"/>
                </a:lnTo>
                <a:close/>
              </a:path>
            </a:pathLst>
          </a:custGeom>
          <a:solidFill>
            <a:srgbClr val="367C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>
            <a:extLst>
              <a:ext uri="{FF2B5EF4-FFF2-40B4-BE49-F238E27FC236}">
                <a16:creationId xmlns:a16="http://schemas.microsoft.com/office/drawing/2014/main" id="{13E62681-18C8-6E0E-CC3A-972882CA9D3C}"/>
              </a:ext>
            </a:extLst>
          </p:cNvPr>
          <p:cNvSpPr/>
          <p:nvPr/>
        </p:nvSpPr>
        <p:spPr>
          <a:xfrm>
            <a:off x="366337" y="459527"/>
            <a:ext cx="3947795" cy="6807200"/>
          </a:xfrm>
          <a:custGeom>
            <a:avLst/>
            <a:gdLst/>
            <a:ahLst/>
            <a:cxnLst/>
            <a:rect l="l" t="t" r="r" b="b"/>
            <a:pathLst>
              <a:path w="3947795" h="6807200">
                <a:moveTo>
                  <a:pt x="40767" y="0"/>
                </a:moveTo>
                <a:lnTo>
                  <a:pt x="0" y="0"/>
                </a:lnTo>
                <a:lnTo>
                  <a:pt x="0" y="6392532"/>
                </a:lnTo>
                <a:lnTo>
                  <a:pt x="414375" y="6806920"/>
                </a:lnTo>
                <a:lnTo>
                  <a:pt x="3947680" y="6806920"/>
                </a:lnTo>
                <a:lnTo>
                  <a:pt x="3947680" y="6766153"/>
                </a:lnTo>
                <a:lnTo>
                  <a:pt x="431253" y="6766153"/>
                </a:lnTo>
                <a:lnTo>
                  <a:pt x="40767" y="6375654"/>
                </a:lnTo>
                <a:lnTo>
                  <a:pt x="40767" y="0"/>
                </a:lnTo>
                <a:close/>
              </a:path>
            </a:pathLst>
          </a:custGeom>
          <a:solidFill>
            <a:srgbClr val="F15B6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Номер слайда 28">
            <a:extLst>
              <a:ext uri="{FF2B5EF4-FFF2-40B4-BE49-F238E27FC236}">
                <a16:creationId xmlns:a16="http://schemas.microsoft.com/office/drawing/2014/main" id="{7B8E279E-4659-3F62-FEAA-E18B6557FB0F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t>42</a:t>
            </a:fld>
            <a:endParaRPr lang="ru-RU"/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0C161F17-D70B-B807-8D3C-4D2F653A7F2A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28096" y="343847"/>
            <a:ext cx="4876076" cy="6501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777530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770F2F-C7A5-00E1-725D-171076FD14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>
            <a:extLst>
              <a:ext uri="{FF2B5EF4-FFF2-40B4-BE49-F238E27FC236}">
                <a16:creationId xmlns:a16="http://schemas.microsoft.com/office/drawing/2014/main" id="{5BE8483A-C10B-721D-95D8-5ABF10382EDD}"/>
              </a:ext>
            </a:extLst>
          </p:cNvPr>
          <p:cNvGrpSpPr/>
          <p:nvPr/>
        </p:nvGrpSpPr>
        <p:grpSpPr>
          <a:xfrm>
            <a:off x="6824115" y="655798"/>
            <a:ext cx="556895" cy="642620"/>
            <a:chOff x="6824115" y="655798"/>
            <a:chExt cx="556895" cy="642620"/>
          </a:xfrm>
        </p:grpSpPr>
        <p:pic>
          <p:nvPicPr>
            <p:cNvPr id="3" name="object 3">
              <a:extLst>
                <a:ext uri="{FF2B5EF4-FFF2-40B4-BE49-F238E27FC236}">
                  <a16:creationId xmlns:a16="http://schemas.microsoft.com/office/drawing/2014/main" id="{C7FB2841-ADA7-8E34-C460-9EB7C7E2CC01}"/>
                </a:ext>
              </a:extLst>
            </p:cNvPr>
            <p:cNvPicPr/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24115" y="947837"/>
              <a:ext cx="163918" cy="237375"/>
            </a:xfrm>
            <a:prstGeom prst="rect">
              <a:avLst/>
            </a:prstGeom>
          </p:spPr>
        </p:pic>
        <p:sp>
          <p:nvSpPr>
            <p:cNvPr id="4" name="object 4">
              <a:extLst>
                <a:ext uri="{FF2B5EF4-FFF2-40B4-BE49-F238E27FC236}">
                  <a16:creationId xmlns:a16="http://schemas.microsoft.com/office/drawing/2014/main" id="{D0DD14E2-2E28-F66A-7690-D992EE6EBACC}"/>
                </a:ext>
              </a:extLst>
            </p:cNvPr>
            <p:cNvSpPr/>
            <p:nvPr/>
          </p:nvSpPr>
          <p:spPr>
            <a:xfrm>
              <a:off x="6824119" y="721767"/>
              <a:ext cx="164465" cy="284480"/>
            </a:xfrm>
            <a:custGeom>
              <a:avLst/>
              <a:gdLst/>
              <a:ahLst/>
              <a:cxnLst/>
              <a:rect l="l" t="t" r="r" b="b"/>
              <a:pathLst>
                <a:path w="164465" h="284480">
                  <a:moveTo>
                    <a:pt x="163918" y="0"/>
                  </a:moveTo>
                  <a:lnTo>
                    <a:pt x="0" y="94640"/>
                  </a:lnTo>
                  <a:lnTo>
                    <a:pt x="0" y="283908"/>
                  </a:lnTo>
                  <a:lnTo>
                    <a:pt x="15331" y="275056"/>
                  </a:lnTo>
                  <a:lnTo>
                    <a:pt x="5118" y="275056"/>
                  </a:lnTo>
                  <a:lnTo>
                    <a:pt x="5118" y="97574"/>
                  </a:lnTo>
                  <a:lnTo>
                    <a:pt x="158800" y="8851"/>
                  </a:lnTo>
                  <a:lnTo>
                    <a:pt x="163918" y="8851"/>
                  </a:lnTo>
                  <a:lnTo>
                    <a:pt x="163918" y="0"/>
                  </a:lnTo>
                  <a:close/>
                </a:path>
                <a:path w="164465" h="284480">
                  <a:moveTo>
                    <a:pt x="163918" y="8851"/>
                  </a:moveTo>
                  <a:lnTo>
                    <a:pt x="158800" y="8851"/>
                  </a:lnTo>
                  <a:lnTo>
                    <a:pt x="158800" y="186308"/>
                  </a:lnTo>
                  <a:lnTo>
                    <a:pt x="5118" y="275056"/>
                  </a:lnTo>
                  <a:lnTo>
                    <a:pt x="15331" y="275056"/>
                  </a:lnTo>
                  <a:lnTo>
                    <a:pt x="163918" y="189268"/>
                  </a:lnTo>
                  <a:lnTo>
                    <a:pt x="163918" y="8851"/>
                  </a:lnTo>
                  <a:close/>
                </a:path>
              </a:pathLst>
            </a:custGeom>
            <a:solidFill>
              <a:srgbClr val="81868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>
              <a:extLst>
                <a:ext uri="{FF2B5EF4-FFF2-40B4-BE49-F238E27FC236}">
                  <a16:creationId xmlns:a16="http://schemas.microsoft.com/office/drawing/2014/main" id="{DCAA356A-3D0A-287F-8857-9D22E89E081B}"/>
                </a:ext>
              </a:extLst>
            </p:cNvPr>
            <p:cNvPicPr/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938408" y="1061416"/>
              <a:ext cx="246316" cy="236842"/>
            </a:xfrm>
            <a:prstGeom prst="rect">
              <a:avLst/>
            </a:prstGeom>
          </p:spPr>
        </p:pic>
        <p:pic>
          <p:nvPicPr>
            <p:cNvPr id="6" name="object 6">
              <a:extLst>
                <a:ext uri="{FF2B5EF4-FFF2-40B4-BE49-F238E27FC236}">
                  <a16:creationId xmlns:a16="http://schemas.microsoft.com/office/drawing/2014/main" id="{2AFF2E79-D337-4748-6887-39BA2AD3B341}"/>
                </a:ext>
              </a:extLst>
            </p:cNvPr>
            <p:cNvPicPr/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19897" y="655798"/>
              <a:ext cx="360613" cy="350391"/>
            </a:xfrm>
            <a:prstGeom prst="rect">
              <a:avLst/>
            </a:prstGeom>
          </p:spPr>
        </p:pic>
        <p:pic>
          <p:nvPicPr>
            <p:cNvPr id="7" name="object 7">
              <a:extLst>
                <a:ext uri="{FF2B5EF4-FFF2-40B4-BE49-F238E27FC236}">
                  <a16:creationId xmlns:a16="http://schemas.microsoft.com/office/drawing/2014/main" id="{1177F6ED-B299-59B4-3522-BCDCD055949B}"/>
                </a:ext>
              </a:extLst>
            </p:cNvPr>
            <p:cNvPicPr/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22465" y="952271"/>
              <a:ext cx="141224" cy="163067"/>
            </a:xfrm>
            <a:prstGeom prst="rect">
              <a:avLst/>
            </a:prstGeom>
          </p:spPr>
        </p:pic>
        <p:sp>
          <p:nvSpPr>
            <p:cNvPr id="8" name="object 8">
              <a:extLst>
                <a:ext uri="{FF2B5EF4-FFF2-40B4-BE49-F238E27FC236}">
                  <a16:creationId xmlns:a16="http://schemas.microsoft.com/office/drawing/2014/main" id="{8BC3675B-C06A-96A8-0FF8-E6FBB485C844}"/>
                </a:ext>
              </a:extLst>
            </p:cNvPr>
            <p:cNvSpPr/>
            <p:nvPr/>
          </p:nvSpPr>
          <p:spPr>
            <a:xfrm>
              <a:off x="7216604" y="948375"/>
              <a:ext cx="164465" cy="284480"/>
            </a:xfrm>
            <a:custGeom>
              <a:avLst/>
              <a:gdLst/>
              <a:ahLst/>
              <a:cxnLst/>
              <a:rect l="l" t="t" r="r" b="b"/>
              <a:pathLst>
                <a:path w="164465" h="284480">
                  <a:moveTo>
                    <a:pt x="163906" y="0"/>
                  </a:moveTo>
                  <a:lnTo>
                    <a:pt x="0" y="94627"/>
                  </a:lnTo>
                  <a:lnTo>
                    <a:pt x="0" y="283921"/>
                  </a:lnTo>
                  <a:lnTo>
                    <a:pt x="15328" y="275069"/>
                  </a:lnTo>
                  <a:lnTo>
                    <a:pt x="5118" y="275069"/>
                  </a:lnTo>
                  <a:lnTo>
                    <a:pt x="5118" y="97574"/>
                  </a:lnTo>
                  <a:lnTo>
                    <a:pt x="158800" y="8839"/>
                  </a:lnTo>
                  <a:lnTo>
                    <a:pt x="163906" y="8839"/>
                  </a:lnTo>
                  <a:lnTo>
                    <a:pt x="163906" y="0"/>
                  </a:lnTo>
                  <a:close/>
                </a:path>
                <a:path w="164465" h="284480">
                  <a:moveTo>
                    <a:pt x="163906" y="8839"/>
                  </a:moveTo>
                  <a:lnTo>
                    <a:pt x="158800" y="8839"/>
                  </a:lnTo>
                  <a:lnTo>
                    <a:pt x="158800" y="186321"/>
                  </a:lnTo>
                  <a:lnTo>
                    <a:pt x="5118" y="275069"/>
                  </a:lnTo>
                  <a:lnTo>
                    <a:pt x="15328" y="275069"/>
                  </a:lnTo>
                  <a:lnTo>
                    <a:pt x="163906" y="189268"/>
                  </a:lnTo>
                  <a:lnTo>
                    <a:pt x="163906" y="8839"/>
                  </a:lnTo>
                  <a:close/>
                </a:path>
              </a:pathLst>
            </a:custGeom>
            <a:solidFill>
              <a:srgbClr val="81868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>
              <a:extLst>
                <a:ext uri="{FF2B5EF4-FFF2-40B4-BE49-F238E27FC236}">
                  <a16:creationId xmlns:a16="http://schemas.microsoft.com/office/drawing/2014/main" id="{978A2E11-4535-555C-F2B0-C27A1102B27F}"/>
                </a:ext>
              </a:extLst>
            </p:cNvPr>
            <p:cNvPicPr/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40943" y="838695"/>
              <a:ext cx="141224" cy="163067"/>
            </a:xfrm>
            <a:prstGeom prst="rect">
              <a:avLst/>
            </a:prstGeom>
          </p:spPr>
        </p:pic>
        <p:pic>
          <p:nvPicPr>
            <p:cNvPr id="10" name="object 10">
              <a:extLst>
                <a:ext uri="{FF2B5EF4-FFF2-40B4-BE49-F238E27FC236}">
                  <a16:creationId xmlns:a16="http://schemas.microsoft.com/office/drawing/2014/main" id="{7ED3F373-3A2E-84CA-1D6C-DDA84597FD1F}"/>
                </a:ext>
              </a:extLst>
            </p:cNvPr>
            <p:cNvPicPr/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106475" y="838695"/>
              <a:ext cx="75691" cy="163067"/>
            </a:xfrm>
            <a:prstGeom prst="rect">
              <a:avLst/>
            </a:prstGeom>
          </p:spPr>
        </p:pic>
        <p:pic>
          <p:nvPicPr>
            <p:cNvPr id="11" name="object 11">
              <a:extLst>
                <a:ext uri="{FF2B5EF4-FFF2-40B4-BE49-F238E27FC236}">
                  <a16:creationId xmlns:a16="http://schemas.microsoft.com/office/drawing/2014/main" id="{6C8800AB-7CDB-D215-0BEF-3F96792D5EEC}"/>
                </a:ext>
              </a:extLst>
            </p:cNvPr>
            <p:cNvPicPr/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22465" y="990168"/>
              <a:ext cx="141224" cy="125171"/>
            </a:xfrm>
            <a:prstGeom prst="rect">
              <a:avLst/>
            </a:prstGeom>
          </p:spPr>
        </p:pic>
      </p:grpSp>
      <p:pic>
        <p:nvPicPr>
          <p:cNvPr id="12" name="object 12">
            <a:extLst>
              <a:ext uri="{FF2B5EF4-FFF2-40B4-BE49-F238E27FC236}">
                <a16:creationId xmlns:a16="http://schemas.microsoft.com/office/drawing/2014/main" id="{0F94436B-62D4-0DC4-99BB-940B01F5F31B}"/>
              </a:ext>
            </a:extLst>
          </p:cNvPr>
          <p:cNvPicPr/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10309" y="715558"/>
            <a:ext cx="1223518" cy="536481"/>
          </a:xfrm>
          <a:prstGeom prst="rect">
            <a:avLst/>
          </a:prstGeom>
        </p:spPr>
      </p:pic>
      <p:sp>
        <p:nvSpPr>
          <p:cNvPr id="15" name="object 15">
            <a:extLst>
              <a:ext uri="{FF2B5EF4-FFF2-40B4-BE49-F238E27FC236}">
                <a16:creationId xmlns:a16="http://schemas.microsoft.com/office/drawing/2014/main" id="{9D8E87CE-E266-C592-54B7-03DC27EE3513}"/>
              </a:ext>
            </a:extLst>
          </p:cNvPr>
          <p:cNvSpPr/>
          <p:nvPr/>
        </p:nvSpPr>
        <p:spPr>
          <a:xfrm>
            <a:off x="9709326" y="1912151"/>
            <a:ext cx="982980" cy="982980"/>
          </a:xfrm>
          <a:custGeom>
            <a:avLst/>
            <a:gdLst/>
            <a:ahLst/>
            <a:cxnLst/>
            <a:rect l="l" t="t" r="r" b="b"/>
            <a:pathLst>
              <a:path w="982979" h="982980">
                <a:moveTo>
                  <a:pt x="0" y="982676"/>
                </a:moveTo>
                <a:lnTo>
                  <a:pt x="982676" y="0"/>
                </a:lnTo>
              </a:path>
            </a:pathLst>
          </a:custGeom>
          <a:ln w="63500">
            <a:solidFill>
              <a:srgbClr val="347BB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>
            <a:extLst>
              <a:ext uri="{FF2B5EF4-FFF2-40B4-BE49-F238E27FC236}">
                <a16:creationId xmlns:a16="http://schemas.microsoft.com/office/drawing/2014/main" id="{27D572FF-ED9B-4E31-8871-1CC12237700E}"/>
              </a:ext>
            </a:extLst>
          </p:cNvPr>
          <p:cNvSpPr/>
          <p:nvPr/>
        </p:nvSpPr>
        <p:spPr>
          <a:xfrm>
            <a:off x="8660884" y="98026"/>
            <a:ext cx="1748789" cy="1748789"/>
          </a:xfrm>
          <a:custGeom>
            <a:avLst/>
            <a:gdLst/>
            <a:ahLst/>
            <a:cxnLst/>
            <a:rect l="l" t="t" r="r" b="b"/>
            <a:pathLst>
              <a:path w="1748790" h="1748789">
                <a:moveTo>
                  <a:pt x="0" y="1748358"/>
                </a:moveTo>
                <a:lnTo>
                  <a:pt x="1748358" y="0"/>
                </a:lnTo>
              </a:path>
            </a:pathLst>
          </a:custGeom>
          <a:ln w="63500">
            <a:solidFill>
              <a:srgbClr val="347BB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>
            <a:extLst>
              <a:ext uri="{FF2B5EF4-FFF2-40B4-BE49-F238E27FC236}">
                <a16:creationId xmlns:a16="http://schemas.microsoft.com/office/drawing/2014/main" id="{A3A7F932-5F71-A7D3-14FF-2F4357B311C7}"/>
              </a:ext>
            </a:extLst>
          </p:cNvPr>
          <p:cNvSpPr/>
          <p:nvPr/>
        </p:nvSpPr>
        <p:spPr>
          <a:xfrm>
            <a:off x="9185104" y="863707"/>
            <a:ext cx="1507490" cy="1507490"/>
          </a:xfrm>
          <a:custGeom>
            <a:avLst/>
            <a:gdLst/>
            <a:ahLst/>
            <a:cxnLst/>
            <a:rect l="l" t="t" r="r" b="b"/>
            <a:pathLst>
              <a:path w="1507490" h="1507489">
                <a:moveTo>
                  <a:pt x="0" y="1506898"/>
                </a:moveTo>
                <a:lnTo>
                  <a:pt x="1506898" y="0"/>
                </a:lnTo>
              </a:path>
            </a:pathLst>
          </a:custGeom>
          <a:ln w="63500">
            <a:solidFill>
              <a:srgbClr val="347BB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>
            <a:extLst>
              <a:ext uri="{FF2B5EF4-FFF2-40B4-BE49-F238E27FC236}">
                <a16:creationId xmlns:a16="http://schemas.microsoft.com/office/drawing/2014/main" id="{ADAAD8C2-A7BF-AFD2-8A6A-D9268255D844}"/>
              </a:ext>
            </a:extLst>
          </p:cNvPr>
          <p:cNvSpPr/>
          <p:nvPr/>
        </p:nvSpPr>
        <p:spPr>
          <a:xfrm>
            <a:off x="9534585" y="1562670"/>
            <a:ext cx="1157605" cy="1157605"/>
          </a:xfrm>
          <a:custGeom>
            <a:avLst/>
            <a:gdLst/>
            <a:ahLst/>
            <a:cxnLst/>
            <a:rect l="l" t="t" r="r" b="b"/>
            <a:pathLst>
              <a:path w="1157604" h="1157605">
                <a:moveTo>
                  <a:pt x="0" y="1157416"/>
                </a:moveTo>
                <a:lnTo>
                  <a:pt x="1157416" y="0"/>
                </a:lnTo>
              </a:path>
            </a:pathLst>
          </a:custGeom>
          <a:ln w="63500">
            <a:solidFill>
              <a:srgbClr val="347BB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>
            <a:extLst>
              <a:ext uri="{FF2B5EF4-FFF2-40B4-BE49-F238E27FC236}">
                <a16:creationId xmlns:a16="http://schemas.microsoft.com/office/drawing/2014/main" id="{C31CE660-E05E-7967-5E56-AFBFE29FD866}"/>
              </a:ext>
            </a:extLst>
          </p:cNvPr>
          <p:cNvSpPr/>
          <p:nvPr/>
        </p:nvSpPr>
        <p:spPr>
          <a:xfrm>
            <a:off x="8486142" y="0"/>
            <a:ext cx="1671955" cy="1671955"/>
          </a:xfrm>
          <a:custGeom>
            <a:avLst/>
            <a:gdLst/>
            <a:ahLst/>
            <a:cxnLst/>
            <a:rect l="l" t="t" r="r" b="b"/>
            <a:pathLst>
              <a:path w="1671954" h="1671955">
                <a:moveTo>
                  <a:pt x="0" y="1671643"/>
                </a:moveTo>
                <a:lnTo>
                  <a:pt x="1671643" y="0"/>
                </a:lnTo>
              </a:path>
            </a:pathLst>
          </a:custGeom>
          <a:ln w="63500">
            <a:solidFill>
              <a:srgbClr val="347BB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>
            <a:extLst>
              <a:ext uri="{FF2B5EF4-FFF2-40B4-BE49-F238E27FC236}">
                <a16:creationId xmlns:a16="http://schemas.microsoft.com/office/drawing/2014/main" id="{258BFF65-796E-DF10-DD03-A2BF44F6B1F2}"/>
              </a:ext>
            </a:extLst>
          </p:cNvPr>
          <p:cNvSpPr/>
          <p:nvPr/>
        </p:nvSpPr>
        <p:spPr>
          <a:xfrm>
            <a:off x="9010364" y="514226"/>
            <a:ext cx="1682114" cy="1682114"/>
          </a:xfrm>
          <a:custGeom>
            <a:avLst/>
            <a:gdLst/>
            <a:ahLst/>
            <a:cxnLst/>
            <a:rect l="l" t="t" r="r" b="b"/>
            <a:pathLst>
              <a:path w="1682115" h="1682114">
                <a:moveTo>
                  <a:pt x="0" y="1681639"/>
                </a:moveTo>
                <a:lnTo>
                  <a:pt x="1681639" y="0"/>
                </a:lnTo>
              </a:path>
            </a:pathLst>
          </a:custGeom>
          <a:ln w="63500">
            <a:solidFill>
              <a:srgbClr val="347BB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>
            <a:extLst>
              <a:ext uri="{FF2B5EF4-FFF2-40B4-BE49-F238E27FC236}">
                <a16:creationId xmlns:a16="http://schemas.microsoft.com/office/drawing/2014/main" id="{8EC64384-0DFD-D8E8-92F1-19B24A458584}"/>
              </a:ext>
            </a:extLst>
          </p:cNvPr>
          <p:cNvSpPr/>
          <p:nvPr/>
        </p:nvSpPr>
        <p:spPr>
          <a:xfrm>
            <a:off x="9359845" y="1213189"/>
            <a:ext cx="1332230" cy="1332230"/>
          </a:xfrm>
          <a:custGeom>
            <a:avLst/>
            <a:gdLst/>
            <a:ahLst/>
            <a:cxnLst/>
            <a:rect l="l" t="t" r="r" b="b"/>
            <a:pathLst>
              <a:path w="1332229" h="1332230">
                <a:moveTo>
                  <a:pt x="0" y="1332157"/>
                </a:moveTo>
                <a:lnTo>
                  <a:pt x="1332157" y="0"/>
                </a:lnTo>
              </a:path>
            </a:pathLst>
          </a:custGeom>
          <a:ln w="63500">
            <a:solidFill>
              <a:srgbClr val="347BB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>
            <a:extLst>
              <a:ext uri="{FF2B5EF4-FFF2-40B4-BE49-F238E27FC236}">
                <a16:creationId xmlns:a16="http://schemas.microsoft.com/office/drawing/2014/main" id="{A1A3CC6D-B6BE-6938-60BA-0C69BEF68BA7}"/>
              </a:ext>
            </a:extLst>
          </p:cNvPr>
          <p:cNvSpPr/>
          <p:nvPr/>
        </p:nvSpPr>
        <p:spPr>
          <a:xfrm>
            <a:off x="8835623" y="272766"/>
            <a:ext cx="1748789" cy="1748789"/>
          </a:xfrm>
          <a:custGeom>
            <a:avLst/>
            <a:gdLst/>
            <a:ahLst/>
            <a:cxnLst/>
            <a:rect l="l" t="t" r="r" b="b"/>
            <a:pathLst>
              <a:path w="1748790" h="1748789">
                <a:moveTo>
                  <a:pt x="0" y="1748358"/>
                </a:moveTo>
                <a:lnTo>
                  <a:pt x="1748358" y="0"/>
                </a:lnTo>
              </a:path>
            </a:pathLst>
          </a:custGeom>
          <a:ln w="63500">
            <a:solidFill>
              <a:srgbClr val="347BB4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5" name="object 25">
            <a:extLst>
              <a:ext uri="{FF2B5EF4-FFF2-40B4-BE49-F238E27FC236}">
                <a16:creationId xmlns:a16="http://schemas.microsoft.com/office/drawing/2014/main" id="{7E2DE88F-5CF2-A86F-328D-73621342B174}"/>
              </a:ext>
            </a:extLst>
          </p:cNvPr>
          <p:cNvSpPr/>
          <p:nvPr/>
        </p:nvSpPr>
        <p:spPr>
          <a:xfrm>
            <a:off x="9176265" y="26920"/>
            <a:ext cx="902969" cy="902969"/>
          </a:xfrm>
          <a:custGeom>
            <a:avLst/>
            <a:gdLst/>
            <a:ahLst/>
            <a:cxnLst/>
            <a:rect l="l" t="t" r="r" b="b"/>
            <a:pathLst>
              <a:path w="902970" h="902969">
                <a:moveTo>
                  <a:pt x="451484" y="0"/>
                </a:moveTo>
                <a:lnTo>
                  <a:pt x="0" y="451484"/>
                </a:lnTo>
                <a:lnTo>
                  <a:pt x="451484" y="902969"/>
                </a:lnTo>
                <a:lnTo>
                  <a:pt x="902957" y="451484"/>
                </a:lnTo>
                <a:lnTo>
                  <a:pt x="451484" y="0"/>
                </a:lnTo>
                <a:close/>
              </a:path>
            </a:pathLst>
          </a:custGeom>
          <a:solidFill>
            <a:srgbClr val="F15B6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>
            <a:extLst>
              <a:ext uri="{FF2B5EF4-FFF2-40B4-BE49-F238E27FC236}">
                <a16:creationId xmlns:a16="http://schemas.microsoft.com/office/drawing/2014/main" id="{90F2EA02-9926-DACE-CA3C-D5316E7E35C7}"/>
              </a:ext>
            </a:extLst>
          </p:cNvPr>
          <p:cNvSpPr/>
          <p:nvPr/>
        </p:nvSpPr>
        <p:spPr>
          <a:xfrm>
            <a:off x="9176265" y="26920"/>
            <a:ext cx="902969" cy="902969"/>
          </a:xfrm>
          <a:custGeom>
            <a:avLst/>
            <a:gdLst/>
            <a:ahLst/>
            <a:cxnLst/>
            <a:rect l="l" t="t" r="r" b="b"/>
            <a:pathLst>
              <a:path w="902970" h="902969">
                <a:moveTo>
                  <a:pt x="0" y="451484"/>
                </a:moveTo>
                <a:lnTo>
                  <a:pt x="451484" y="902969"/>
                </a:lnTo>
                <a:lnTo>
                  <a:pt x="902957" y="451484"/>
                </a:lnTo>
                <a:lnTo>
                  <a:pt x="451484" y="0"/>
                </a:lnTo>
                <a:lnTo>
                  <a:pt x="0" y="451484"/>
                </a:lnTo>
                <a:close/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>
            <a:extLst>
              <a:ext uri="{FF2B5EF4-FFF2-40B4-BE49-F238E27FC236}">
                <a16:creationId xmlns:a16="http://schemas.microsoft.com/office/drawing/2014/main" id="{BB394072-8E82-14BA-E365-F00A42EDCFC6}"/>
              </a:ext>
            </a:extLst>
          </p:cNvPr>
          <p:cNvSpPr/>
          <p:nvPr/>
        </p:nvSpPr>
        <p:spPr>
          <a:xfrm>
            <a:off x="0" y="1239998"/>
            <a:ext cx="964565" cy="1364615"/>
          </a:xfrm>
          <a:custGeom>
            <a:avLst/>
            <a:gdLst/>
            <a:ahLst/>
            <a:cxnLst/>
            <a:rect l="l" t="t" r="r" b="b"/>
            <a:pathLst>
              <a:path w="964565" h="1364614">
                <a:moveTo>
                  <a:pt x="281851" y="0"/>
                </a:moveTo>
                <a:lnTo>
                  <a:pt x="0" y="281851"/>
                </a:lnTo>
                <a:lnTo>
                  <a:pt x="0" y="1161440"/>
                </a:lnTo>
                <a:lnTo>
                  <a:pt x="281851" y="1364233"/>
                </a:lnTo>
                <a:lnTo>
                  <a:pt x="963955" y="682129"/>
                </a:lnTo>
                <a:lnTo>
                  <a:pt x="281851" y="0"/>
                </a:lnTo>
                <a:close/>
              </a:path>
            </a:pathLst>
          </a:custGeom>
          <a:solidFill>
            <a:srgbClr val="367C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>
            <a:extLst>
              <a:ext uri="{FF2B5EF4-FFF2-40B4-BE49-F238E27FC236}">
                <a16:creationId xmlns:a16="http://schemas.microsoft.com/office/drawing/2014/main" id="{4ADC1E8A-A2B1-DFDC-5755-039AFCC04093}"/>
              </a:ext>
            </a:extLst>
          </p:cNvPr>
          <p:cNvSpPr/>
          <p:nvPr/>
        </p:nvSpPr>
        <p:spPr>
          <a:xfrm>
            <a:off x="0" y="1220796"/>
            <a:ext cx="983615" cy="1402715"/>
          </a:xfrm>
          <a:custGeom>
            <a:avLst/>
            <a:gdLst/>
            <a:ahLst/>
            <a:cxnLst/>
            <a:rect l="l" t="t" r="r" b="b"/>
            <a:pathLst>
              <a:path w="983615" h="1402714">
                <a:moveTo>
                  <a:pt x="281863" y="0"/>
                </a:moveTo>
                <a:lnTo>
                  <a:pt x="0" y="281851"/>
                </a:lnTo>
                <a:lnTo>
                  <a:pt x="0" y="320281"/>
                </a:lnTo>
                <a:lnTo>
                  <a:pt x="281863" y="38417"/>
                </a:lnTo>
                <a:lnTo>
                  <a:pt x="944753" y="701332"/>
                </a:lnTo>
                <a:lnTo>
                  <a:pt x="281863" y="1364221"/>
                </a:lnTo>
                <a:lnTo>
                  <a:pt x="0" y="1082357"/>
                </a:lnTo>
                <a:lnTo>
                  <a:pt x="0" y="1120774"/>
                </a:lnTo>
                <a:lnTo>
                  <a:pt x="281863" y="1402638"/>
                </a:lnTo>
                <a:lnTo>
                  <a:pt x="983183" y="701332"/>
                </a:lnTo>
                <a:lnTo>
                  <a:pt x="28186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>
            <a:extLst>
              <a:ext uri="{FF2B5EF4-FFF2-40B4-BE49-F238E27FC236}">
                <a16:creationId xmlns:a16="http://schemas.microsoft.com/office/drawing/2014/main" id="{E1BE062B-4EAF-84A3-B1BF-83F9ECDC083F}"/>
              </a:ext>
            </a:extLst>
          </p:cNvPr>
          <p:cNvSpPr/>
          <p:nvPr/>
        </p:nvSpPr>
        <p:spPr>
          <a:xfrm>
            <a:off x="0" y="2069762"/>
            <a:ext cx="589915" cy="1179830"/>
          </a:xfrm>
          <a:custGeom>
            <a:avLst/>
            <a:gdLst/>
            <a:ahLst/>
            <a:cxnLst/>
            <a:rect l="l" t="t" r="r" b="b"/>
            <a:pathLst>
              <a:path w="589915" h="1179830">
                <a:moveTo>
                  <a:pt x="0" y="0"/>
                </a:moveTo>
                <a:lnTo>
                  <a:pt x="0" y="1179512"/>
                </a:lnTo>
                <a:lnTo>
                  <a:pt x="589762" y="589762"/>
                </a:lnTo>
                <a:lnTo>
                  <a:pt x="0" y="0"/>
                </a:lnTo>
                <a:close/>
              </a:path>
            </a:pathLst>
          </a:custGeom>
          <a:solidFill>
            <a:srgbClr val="F15B6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>
            <a:extLst>
              <a:ext uri="{FF2B5EF4-FFF2-40B4-BE49-F238E27FC236}">
                <a16:creationId xmlns:a16="http://schemas.microsoft.com/office/drawing/2014/main" id="{F5F2E467-1A3A-CE19-84CA-10FB6665A673}"/>
              </a:ext>
            </a:extLst>
          </p:cNvPr>
          <p:cNvSpPr/>
          <p:nvPr/>
        </p:nvSpPr>
        <p:spPr>
          <a:xfrm>
            <a:off x="0" y="2050549"/>
            <a:ext cx="609600" cy="1218565"/>
          </a:xfrm>
          <a:custGeom>
            <a:avLst/>
            <a:gdLst/>
            <a:ahLst/>
            <a:cxnLst/>
            <a:rect l="l" t="t" r="r" b="b"/>
            <a:pathLst>
              <a:path w="609600" h="1218564">
                <a:moveTo>
                  <a:pt x="0" y="0"/>
                </a:moveTo>
                <a:lnTo>
                  <a:pt x="0" y="38430"/>
                </a:lnTo>
                <a:lnTo>
                  <a:pt x="570534" y="608977"/>
                </a:lnTo>
                <a:lnTo>
                  <a:pt x="0" y="1179512"/>
                </a:lnTo>
                <a:lnTo>
                  <a:pt x="0" y="1217955"/>
                </a:lnTo>
                <a:lnTo>
                  <a:pt x="608977" y="608977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>
            <a:extLst>
              <a:ext uri="{FF2B5EF4-FFF2-40B4-BE49-F238E27FC236}">
                <a16:creationId xmlns:a16="http://schemas.microsoft.com/office/drawing/2014/main" id="{1BE66A34-3E1F-8276-B1FA-6A423EAC7926}"/>
              </a:ext>
            </a:extLst>
          </p:cNvPr>
          <p:cNvSpPr/>
          <p:nvPr/>
        </p:nvSpPr>
        <p:spPr>
          <a:xfrm>
            <a:off x="250272" y="214944"/>
            <a:ext cx="4421505" cy="7165340"/>
          </a:xfrm>
          <a:custGeom>
            <a:avLst/>
            <a:gdLst/>
            <a:ahLst/>
            <a:cxnLst/>
            <a:rect l="l" t="t" r="r" b="b"/>
            <a:pathLst>
              <a:path w="4421505" h="7165340">
                <a:moveTo>
                  <a:pt x="54356" y="0"/>
                </a:moveTo>
                <a:lnTo>
                  <a:pt x="0" y="0"/>
                </a:lnTo>
                <a:lnTo>
                  <a:pt x="0" y="6691985"/>
                </a:lnTo>
                <a:lnTo>
                  <a:pt x="473087" y="7165060"/>
                </a:lnTo>
                <a:lnTo>
                  <a:pt x="4421022" y="7165060"/>
                </a:lnTo>
                <a:lnTo>
                  <a:pt x="4421022" y="7110704"/>
                </a:lnTo>
                <a:lnTo>
                  <a:pt x="495592" y="7110704"/>
                </a:lnTo>
                <a:lnTo>
                  <a:pt x="54356" y="6669455"/>
                </a:lnTo>
                <a:lnTo>
                  <a:pt x="54356" y="0"/>
                </a:lnTo>
                <a:close/>
              </a:path>
            </a:pathLst>
          </a:custGeom>
          <a:solidFill>
            <a:srgbClr val="367C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>
            <a:extLst>
              <a:ext uri="{FF2B5EF4-FFF2-40B4-BE49-F238E27FC236}">
                <a16:creationId xmlns:a16="http://schemas.microsoft.com/office/drawing/2014/main" id="{298990A2-003F-EA4D-8323-37586DEF669D}"/>
              </a:ext>
            </a:extLst>
          </p:cNvPr>
          <p:cNvSpPr/>
          <p:nvPr/>
        </p:nvSpPr>
        <p:spPr>
          <a:xfrm>
            <a:off x="366337" y="459527"/>
            <a:ext cx="3947795" cy="6807200"/>
          </a:xfrm>
          <a:custGeom>
            <a:avLst/>
            <a:gdLst/>
            <a:ahLst/>
            <a:cxnLst/>
            <a:rect l="l" t="t" r="r" b="b"/>
            <a:pathLst>
              <a:path w="3947795" h="6807200">
                <a:moveTo>
                  <a:pt x="40767" y="0"/>
                </a:moveTo>
                <a:lnTo>
                  <a:pt x="0" y="0"/>
                </a:lnTo>
                <a:lnTo>
                  <a:pt x="0" y="6392532"/>
                </a:lnTo>
                <a:lnTo>
                  <a:pt x="414375" y="6806920"/>
                </a:lnTo>
                <a:lnTo>
                  <a:pt x="3947680" y="6806920"/>
                </a:lnTo>
                <a:lnTo>
                  <a:pt x="3947680" y="6766153"/>
                </a:lnTo>
                <a:lnTo>
                  <a:pt x="431253" y="6766153"/>
                </a:lnTo>
                <a:lnTo>
                  <a:pt x="40767" y="6375654"/>
                </a:lnTo>
                <a:lnTo>
                  <a:pt x="40767" y="0"/>
                </a:lnTo>
                <a:close/>
              </a:path>
            </a:pathLst>
          </a:custGeom>
          <a:solidFill>
            <a:srgbClr val="F15B6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Номер слайда 28">
            <a:extLst>
              <a:ext uri="{FF2B5EF4-FFF2-40B4-BE49-F238E27FC236}">
                <a16:creationId xmlns:a16="http://schemas.microsoft.com/office/drawing/2014/main" id="{46960C3E-48C5-38DB-2EF9-199ACF8C8481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t>43</a:t>
            </a:fld>
            <a:endParaRPr lang="ru-RU"/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45434A5C-37F5-B281-B5FF-167F75D42924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3242" y="1846814"/>
            <a:ext cx="6628634" cy="4971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999985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5111C4-A3D4-A71E-222A-A30E382635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>
            <a:extLst>
              <a:ext uri="{FF2B5EF4-FFF2-40B4-BE49-F238E27FC236}">
                <a16:creationId xmlns:a16="http://schemas.microsoft.com/office/drawing/2014/main" id="{127B2AFD-1A86-225D-0D72-34DAE248322F}"/>
              </a:ext>
            </a:extLst>
          </p:cNvPr>
          <p:cNvGrpSpPr/>
          <p:nvPr/>
        </p:nvGrpSpPr>
        <p:grpSpPr>
          <a:xfrm>
            <a:off x="6824115" y="655798"/>
            <a:ext cx="556895" cy="642620"/>
            <a:chOff x="6824115" y="655798"/>
            <a:chExt cx="556895" cy="642620"/>
          </a:xfrm>
        </p:grpSpPr>
        <p:pic>
          <p:nvPicPr>
            <p:cNvPr id="3" name="object 3">
              <a:extLst>
                <a:ext uri="{FF2B5EF4-FFF2-40B4-BE49-F238E27FC236}">
                  <a16:creationId xmlns:a16="http://schemas.microsoft.com/office/drawing/2014/main" id="{84DA66CA-1F9A-68C8-0859-6BD432732942}"/>
                </a:ext>
              </a:extLst>
            </p:cNvPr>
            <p:cNvPicPr/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24115" y="947837"/>
              <a:ext cx="163918" cy="237375"/>
            </a:xfrm>
            <a:prstGeom prst="rect">
              <a:avLst/>
            </a:prstGeom>
          </p:spPr>
        </p:pic>
        <p:sp>
          <p:nvSpPr>
            <p:cNvPr id="4" name="object 4">
              <a:extLst>
                <a:ext uri="{FF2B5EF4-FFF2-40B4-BE49-F238E27FC236}">
                  <a16:creationId xmlns:a16="http://schemas.microsoft.com/office/drawing/2014/main" id="{347EA5A5-BBBD-EDA7-F5E2-B965B45122B1}"/>
                </a:ext>
              </a:extLst>
            </p:cNvPr>
            <p:cNvSpPr/>
            <p:nvPr/>
          </p:nvSpPr>
          <p:spPr>
            <a:xfrm>
              <a:off x="6824119" y="721767"/>
              <a:ext cx="164465" cy="284480"/>
            </a:xfrm>
            <a:custGeom>
              <a:avLst/>
              <a:gdLst/>
              <a:ahLst/>
              <a:cxnLst/>
              <a:rect l="l" t="t" r="r" b="b"/>
              <a:pathLst>
                <a:path w="164465" h="284480">
                  <a:moveTo>
                    <a:pt x="163918" y="0"/>
                  </a:moveTo>
                  <a:lnTo>
                    <a:pt x="0" y="94640"/>
                  </a:lnTo>
                  <a:lnTo>
                    <a:pt x="0" y="283908"/>
                  </a:lnTo>
                  <a:lnTo>
                    <a:pt x="15331" y="275056"/>
                  </a:lnTo>
                  <a:lnTo>
                    <a:pt x="5118" y="275056"/>
                  </a:lnTo>
                  <a:lnTo>
                    <a:pt x="5118" y="97574"/>
                  </a:lnTo>
                  <a:lnTo>
                    <a:pt x="158800" y="8851"/>
                  </a:lnTo>
                  <a:lnTo>
                    <a:pt x="163918" y="8851"/>
                  </a:lnTo>
                  <a:lnTo>
                    <a:pt x="163918" y="0"/>
                  </a:lnTo>
                  <a:close/>
                </a:path>
                <a:path w="164465" h="284480">
                  <a:moveTo>
                    <a:pt x="163918" y="8851"/>
                  </a:moveTo>
                  <a:lnTo>
                    <a:pt x="158800" y="8851"/>
                  </a:lnTo>
                  <a:lnTo>
                    <a:pt x="158800" y="186308"/>
                  </a:lnTo>
                  <a:lnTo>
                    <a:pt x="5118" y="275056"/>
                  </a:lnTo>
                  <a:lnTo>
                    <a:pt x="15331" y="275056"/>
                  </a:lnTo>
                  <a:lnTo>
                    <a:pt x="163918" y="189268"/>
                  </a:lnTo>
                  <a:lnTo>
                    <a:pt x="163918" y="8851"/>
                  </a:lnTo>
                  <a:close/>
                </a:path>
              </a:pathLst>
            </a:custGeom>
            <a:solidFill>
              <a:srgbClr val="81868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>
              <a:extLst>
                <a:ext uri="{FF2B5EF4-FFF2-40B4-BE49-F238E27FC236}">
                  <a16:creationId xmlns:a16="http://schemas.microsoft.com/office/drawing/2014/main" id="{963E72C7-61F3-82FC-5C6D-7CB15AA1516D}"/>
                </a:ext>
              </a:extLst>
            </p:cNvPr>
            <p:cNvPicPr/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938408" y="1061416"/>
              <a:ext cx="246316" cy="236842"/>
            </a:xfrm>
            <a:prstGeom prst="rect">
              <a:avLst/>
            </a:prstGeom>
          </p:spPr>
        </p:pic>
        <p:pic>
          <p:nvPicPr>
            <p:cNvPr id="6" name="object 6">
              <a:extLst>
                <a:ext uri="{FF2B5EF4-FFF2-40B4-BE49-F238E27FC236}">
                  <a16:creationId xmlns:a16="http://schemas.microsoft.com/office/drawing/2014/main" id="{F7B32B44-896F-6CD7-46F9-3C1E1C83E17D}"/>
                </a:ext>
              </a:extLst>
            </p:cNvPr>
            <p:cNvPicPr/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19897" y="655798"/>
              <a:ext cx="360613" cy="350391"/>
            </a:xfrm>
            <a:prstGeom prst="rect">
              <a:avLst/>
            </a:prstGeom>
          </p:spPr>
        </p:pic>
        <p:pic>
          <p:nvPicPr>
            <p:cNvPr id="7" name="object 7">
              <a:extLst>
                <a:ext uri="{FF2B5EF4-FFF2-40B4-BE49-F238E27FC236}">
                  <a16:creationId xmlns:a16="http://schemas.microsoft.com/office/drawing/2014/main" id="{C4647849-3BA9-7795-7F11-6A46FFE0AFAD}"/>
                </a:ext>
              </a:extLst>
            </p:cNvPr>
            <p:cNvPicPr/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22465" y="952271"/>
              <a:ext cx="141224" cy="163067"/>
            </a:xfrm>
            <a:prstGeom prst="rect">
              <a:avLst/>
            </a:prstGeom>
          </p:spPr>
        </p:pic>
        <p:sp>
          <p:nvSpPr>
            <p:cNvPr id="8" name="object 8">
              <a:extLst>
                <a:ext uri="{FF2B5EF4-FFF2-40B4-BE49-F238E27FC236}">
                  <a16:creationId xmlns:a16="http://schemas.microsoft.com/office/drawing/2014/main" id="{9F9A4A38-F273-6C7E-0376-5A3F3160F755}"/>
                </a:ext>
              </a:extLst>
            </p:cNvPr>
            <p:cNvSpPr/>
            <p:nvPr/>
          </p:nvSpPr>
          <p:spPr>
            <a:xfrm>
              <a:off x="7216604" y="948375"/>
              <a:ext cx="164465" cy="284480"/>
            </a:xfrm>
            <a:custGeom>
              <a:avLst/>
              <a:gdLst/>
              <a:ahLst/>
              <a:cxnLst/>
              <a:rect l="l" t="t" r="r" b="b"/>
              <a:pathLst>
                <a:path w="164465" h="284480">
                  <a:moveTo>
                    <a:pt x="163906" y="0"/>
                  </a:moveTo>
                  <a:lnTo>
                    <a:pt x="0" y="94627"/>
                  </a:lnTo>
                  <a:lnTo>
                    <a:pt x="0" y="283921"/>
                  </a:lnTo>
                  <a:lnTo>
                    <a:pt x="15328" y="275069"/>
                  </a:lnTo>
                  <a:lnTo>
                    <a:pt x="5118" y="275069"/>
                  </a:lnTo>
                  <a:lnTo>
                    <a:pt x="5118" y="97574"/>
                  </a:lnTo>
                  <a:lnTo>
                    <a:pt x="158800" y="8839"/>
                  </a:lnTo>
                  <a:lnTo>
                    <a:pt x="163906" y="8839"/>
                  </a:lnTo>
                  <a:lnTo>
                    <a:pt x="163906" y="0"/>
                  </a:lnTo>
                  <a:close/>
                </a:path>
                <a:path w="164465" h="284480">
                  <a:moveTo>
                    <a:pt x="163906" y="8839"/>
                  </a:moveTo>
                  <a:lnTo>
                    <a:pt x="158800" y="8839"/>
                  </a:lnTo>
                  <a:lnTo>
                    <a:pt x="158800" y="186321"/>
                  </a:lnTo>
                  <a:lnTo>
                    <a:pt x="5118" y="275069"/>
                  </a:lnTo>
                  <a:lnTo>
                    <a:pt x="15328" y="275069"/>
                  </a:lnTo>
                  <a:lnTo>
                    <a:pt x="163906" y="189268"/>
                  </a:lnTo>
                  <a:lnTo>
                    <a:pt x="163906" y="8839"/>
                  </a:lnTo>
                  <a:close/>
                </a:path>
              </a:pathLst>
            </a:custGeom>
            <a:solidFill>
              <a:srgbClr val="81868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>
              <a:extLst>
                <a:ext uri="{FF2B5EF4-FFF2-40B4-BE49-F238E27FC236}">
                  <a16:creationId xmlns:a16="http://schemas.microsoft.com/office/drawing/2014/main" id="{AE5347EB-0974-0803-F7D2-72D2FE02E298}"/>
                </a:ext>
              </a:extLst>
            </p:cNvPr>
            <p:cNvPicPr/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40943" y="838695"/>
              <a:ext cx="141224" cy="163067"/>
            </a:xfrm>
            <a:prstGeom prst="rect">
              <a:avLst/>
            </a:prstGeom>
          </p:spPr>
        </p:pic>
        <p:pic>
          <p:nvPicPr>
            <p:cNvPr id="10" name="object 10">
              <a:extLst>
                <a:ext uri="{FF2B5EF4-FFF2-40B4-BE49-F238E27FC236}">
                  <a16:creationId xmlns:a16="http://schemas.microsoft.com/office/drawing/2014/main" id="{B8142D95-FE04-9499-A471-EEAAB524B784}"/>
                </a:ext>
              </a:extLst>
            </p:cNvPr>
            <p:cNvPicPr/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106475" y="838695"/>
              <a:ext cx="75691" cy="163067"/>
            </a:xfrm>
            <a:prstGeom prst="rect">
              <a:avLst/>
            </a:prstGeom>
          </p:spPr>
        </p:pic>
        <p:pic>
          <p:nvPicPr>
            <p:cNvPr id="11" name="object 11">
              <a:extLst>
                <a:ext uri="{FF2B5EF4-FFF2-40B4-BE49-F238E27FC236}">
                  <a16:creationId xmlns:a16="http://schemas.microsoft.com/office/drawing/2014/main" id="{F67AE0B3-7A79-3A3C-9CB2-D70BD380A7D2}"/>
                </a:ext>
              </a:extLst>
            </p:cNvPr>
            <p:cNvPicPr/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22465" y="990168"/>
              <a:ext cx="141224" cy="125171"/>
            </a:xfrm>
            <a:prstGeom prst="rect">
              <a:avLst/>
            </a:prstGeom>
          </p:spPr>
        </p:pic>
      </p:grpSp>
      <p:pic>
        <p:nvPicPr>
          <p:cNvPr id="12" name="object 12">
            <a:extLst>
              <a:ext uri="{FF2B5EF4-FFF2-40B4-BE49-F238E27FC236}">
                <a16:creationId xmlns:a16="http://schemas.microsoft.com/office/drawing/2014/main" id="{1AB7EA54-EF45-C5E8-03E9-E1772B1C0D63}"/>
              </a:ext>
            </a:extLst>
          </p:cNvPr>
          <p:cNvPicPr/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10309" y="715558"/>
            <a:ext cx="1223518" cy="536481"/>
          </a:xfrm>
          <a:prstGeom prst="rect">
            <a:avLst/>
          </a:prstGeom>
        </p:spPr>
      </p:pic>
      <p:sp>
        <p:nvSpPr>
          <p:cNvPr id="15" name="object 15">
            <a:extLst>
              <a:ext uri="{FF2B5EF4-FFF2-40B4-BE49-F238E27FC236}">
                <a16:creationId xmlns:a16="http://schemas.microsoft.com/office/drawing/2014/main" id="{0862AA31-7D05-993D-BA0E-993D15952C69}"/>
              </a:ext>
            </a:extLst>
          </p:cNvPr>
          <p:cNvSpPr/>
          <p:nvPr/>
        </p:nvSpPr>
        <p:spPr>
          <a:xfrm>
            <a:off x="9709326" y="1912151"/>
            <a:ext cx="982980" cy="982980"/>
          </a:xfrm>
          <a:custGeom>
            <a:avLst/>
            <a:gdLst/>
            <a:ahLst/>
            <a:cxnLst/>
            <a:rect l="l" t="t" r="r" b="b"/>
            <a:pathLst>
              <a:path w="982979" h="982980">
                <a:moveTo>
                  <a:pt x="0" y="982676"/>
                </a:moveTo>
                <a:lnTo>
                  <a:pt x="982676" y="0"/>
                </a:lnTo>
              </a:path>
            </a:pathLst>
          </a:custGeom>
          <a:ln w="63500">
            <a:solidFill>
              <a:srgbClr val="347BB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>
            <a:extLst>
              <a:ext uri="{FF2B5EF4-FFF2-40B4-BE49-F238E27FC236}">
                <a16:creationId xmlns:a16="http://schemas.microsoft.com/office/drawing/2014/main" id="{2FCEC3FE-CA59-D6BD-A294-176E6A1F6B44}"/>
              </a:ext>
            </a:extLst>
          </p:cNvPr>
          <p:cNvSpPr/>
          <p:nvPr/>
        </p:nvSpPr>
        <p:spPr>
          <a:xfrm>
            <a:off x="8660884" y="98026"/>
            <a:ext cx="1748789" cy="1748789"/>
          </a:xfrm>
          <a:custGeom>
            <a:avLst/>
            <a:gdLst/>
            <a:ahLst/>
            <a:cxnLst/>
            <a:rect l="l" t="t" r="r" b="b"/>
            <a:pathLst>
              <a:path w="1748790" h="1748789">
                <a:moveTo>
                  <a:pt x="0" y="1748358"/>
                </a:moveTo>
                <a:lnTo>
                  <a:pt x="1748358" y="0"/>
                </a:lnTo>
              </a:path>
            </a:pathLst>
          </a:custGeom>
          <a:ln w="63500">
            <a:solidFill>
              <a:srgbClr val="347BB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>
            <a:extLst>
              <a:ext uri="{FF2B5EF4-FFF2-40B4-BE49-F238E27FC236}">
                <a16:creationId xmlns:a16="http://schemas.microsoft.com/office/drawing/2014/main" id="{3E9220B1-8365-7D22-D063-D2A1350257B2}"/>
              </a:ext>
            </a:extLst>
          </p:cNvPr>
          <p:cNvSpPr/>
          <p:nvPr/>
        </p:nvSpPr>
        <p:spPr>
          <a:xfrm>
            <a:off x="9185104" y="863707"/>
            <a:ext cx="1507490" cy="1507490"/>
          </a:xfrm>
          <a:custGeom>
            <a:avLst/>
            <a:gdLst/>
            <a:ahLst/>
            <a:cxnLst/>
            <a:rect l="l" t="t" r="r" b="b"/>
            <a:pathLst>
              <a:path w="1507490" h="1507489">
                <a:moveTo>
                  <a:pt x="0" y="1506898"/>
                </a:moveTo>
                <a:lnTo>
                  <a:pt x="1506898" y="0"/>
                </a:lnTo>
              </a:path>
            </a:pathLst>
          </a:custGeom>
          <a:ln w="63500">
            <a:solidFill>
              <a:srgbClr val="347BB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>
            <a:extLst>
              <a:ext uri="{FF2B5EF4-FFF2-40B4-BE49-F238E27FC236}">
                <a16:creationId xmlns:a16="http://schemas.microsoft.com/office/drawing/2014/main" id="{CE9D47DF-A2C8-2493-7116-852F13B6EB41}"/>
              </a:ext>
            </a:extLst>
          </p:cNvPr>
          <p:cNvSpPr/>
          <p:nvPr/>
        </p:nvSpPr>
        <p:spPr>
          <a:xfrm>
            <a:off x="9534585" y="1562670"/>
            <a:ext cx="1157605" cy="1157605"/>
          </a:xfrm>
          <a:custGeom>
            <a:avLst/>
            <a:gdLst/>
            <a:ahLst/>
            <a:cxnLst/>
            <a:rect l="l" t="t" r="r" b="b"/>
            <a:pathLst>
              <a:path w="1157604" h="1157605">
                <a:moveTo>
                  <a:pt x="0" y="1157416"/>
                </a:moveTo>
                <a:lnTo>
                  <a:pt x="1157416" y="0"/>
                </a:lnTo>
              </a:path>
            </a:pathLst>
          </a:custGeom>
          <a:ln w="63500">
            <a:solidFill>
              <a:srgbClr val="347BB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>
            <a:extLst>
              <a:ext uri="{FF2B5EF4-FFF2-40B4-BE49-F238E27FC236}">
                <a16:creationId xmlns:a16="http://schemas.microsoft.com/office/drawing/2014/main" id="{DEA2A51A-B8DC-96FF-238B-B0B6A24297D6}"/>
              </a:ext>
            </a:extLst>
          </p:cNvPr>
          <p:cNvSpPr/>
          <p:nvPr/>
        </p:nvSpPr>
        <p:spPr>
          <a:xfrm>
            <a:off x="8486142" y="0"/>
            <a:ext cx="1671955" cy="1671955"/>
          </a:xfrm>
          <a:custGeom>
            <a:avLst/>
            <a:gdLst/>
            <a:ahLst/>
            <a:cxnLst/>
            <a:rect l="l" t="t" r="r" b="b"/>
            <a:pathLst>
              <a:path w="1671954" h="1671955">
                <a:moveTo>
                  <a:pt x="0" y="1671643"/>
                </a:moveTo>
                <a:lnTo>
                  <a:pt x="1671643" y="0"/>
                </a:lnTo>
              </a:path>
            </a:pathLst>
          </a:custGeom>
          <a:ln w="63500">
            <a:solidFill>
              <a:srgbClr val="347BB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>
            <a:extLst>
              <a:ext uri="{FF2B5EF4-FFF2-40B4-BE49-F238E27FC236}">
                <a16:creationId xmlns:a16="http://schemas.microsoft.com/office/drawing/2014/main" id="{C4F2E35B-1DE5-376E-3993-881A47E36494}"/>
              </a:ext>
            </a:extLst>
          </p:cNvPr>
          <p:cNvSpPr/>
          <p:nvPr/>
        </p:nvSpPr>
        <p:spPr>
          <a:xfrm>
            <a:off x="9010364" y="514226"/>
            <a:ext cx="1682114" cy="1682114"/>
          </a:xfrm>
          <a:custGeom>
            <a:avLst/>
            <a:gdLst/>
            <a:ahLst/>
            <a:cxnLst/>
            <a:rect l="l" t="t" r="r" b="b"/>
            <a:pathLst>
              <a:path w="1682115" h="1682114">
                <a:moveTo>
                  <a:pt x="0" y="1681639"/>
                </a:moveTo>
                <a:lnTo>
                  <a:pt x="1681639" y="0"/>
                </a:lnTo>
              </a:path>
            </a:pathLst>
          </a:custGeom>
          <a:ln w="63500">
            <a:solidFill>
              <a:srgbClr val="347BB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>
            <a:extLst>
              <a:ext uri="{FF2B5EF4-FFF2-40B4-BE49-F238E27FC236}">
                <a16:creationId xmlns:a16="http://schemas.microsoft.com/office/drawing/2014/main" id="{EF20C831-91E8-5E3D-9092-2F788252B342}"/>
              </a:ext>
            </a:extLst>
          </p:cNvPr>
          <p:cNvSpPr/>
          <p:nvPr/>
        </p:nvSpPr>
        <p:spPr>
          <a:xfrm>
            <a:off x="9359845" y="1213189"/>
            <a:ext cx="1332230" cy="1332230"/>
          </a:xfrm>
          <a:custGeom>
            <a:avLst/>
            <a:gdLst/>
            <a:ahLst/>
            <a:cxnLst/>
            <a:rect l="l" t="t" r="r" b="b"/>
            <a:pathLst>
              <a:path w="1332229" h="1332230">
                <a:moveTo>
                  <a:pt x="0" y="1332157"/>
                </a:moveTo>
                <a:lnTo>
                  <a:pt x="1332157" y="0"/>
                </a:lnTo>
              </a:path>
            </a:pathLst>
          </a:custGeom>
          <a:ln w="63500">
            <a:solidFill>
              <a:srgbClr val="347BB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>
            <a:extLst>
              <a:ext uri="{FF2B5EF4-FFF2-40B4-BE49-F238E27FC236}">
                <a16:creationId xmlns:a16="http://schemas.microsoft.com/office/drawing/2014/main" id="{8148C38B-93B6-6248-3035-850C606D2AEF}"/>
              </a:ext>
            </a:extLst>
          </p:cNvPr>
          <p:cNvSpPr/>
          <p:nvPr/>
        </p:nvSpPr>
        <p:spPr>
          <a:xfrm>
            <a:off x="8835623" y="272766"/>
            <a:ext cx="1748789" cy="1748789"/>
          </a:xfrm>
          <a:custGeom>
            <a:avLst/>
            <a:gdLst/>
            <a:ahLst/>
            <a:cxnLst/>
            <a:rect l="l" t="t" r="r" b="b"/>
            <a:pathLst>
              <a:path w="1748790" h="1748789">
                <a:moveTo>
                  <a:pt x="0" y="1748358"/>
                </a:moveTo>
                <a:lnTo>
                  <a:pt x="1748358" y="0"/>
                </a:lnTo>
              </a:path>
            </a:pathLst>
          </a:custGeom>
          <a:ln w="63500">
            <a:solidFill>
              <a:srgbClr val="347BB4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5" name="object 25">
            <a:extLst>
              <a:ext uri="{FF2B5EF4-FFF2-40B4-BE49-F238E27FC236}">
                <a16:creationId xmlns:a16="http://schemas.microsoft.com/office/drawing/2014/main" id="{C5D557B8-14C6-7489-D128-38F9C921F92E}"/>
              </a:ext>
            </a:extLst>
          </p:cNvPr>
          <p:cNvSpPr/>
          <p:nvPr/>
        </p:nvSpPr>
        <p:spPr>
          <a:xfrm>
            <a:off x="9176265" y="26920"/>
            <a:ext cx="902969" cy="902969"/>
          </a:xfrm>
          <a:custGeom>
            <a:avLst/>
            <a:gdLst/>
            <a:ahLst/>
            <a:cxnLst/>
            <a:rect l="l" t="t" r="r" b="b"/>
            <a:pathLst>
              <a:path w="902970" h="902969">
                <a:moveTo>
                  <a:pt x="451484" y="0"/>
                </a:moveTo>
                <a:lnTo>
                  <a:pt x="0" y="451484"/>
                </a:lnTo>
                <a:lnTo>
                  <a:pt x="451484" y="902969"/>
                </a:lnTo>
                <a:lnTo>
                  <a:pt x="902957" y="451484"/>
                </a:lnTo>
                <a:lnTo>
                  <a:pt x="451484" y="0"/>
                </a:lnTo>
                <a:close/>
              </a:path>
            </a:pathLst>
          </a:custGeom>
          <a:solidFill>
            <a:srgbClr val="F15B6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>
            <a:extLst>
              <a:ext uri="{FF2B5EF4-FFF2-40B4-BE49-F238E27FC236}">
                <a16:creationId xmlns:a16="http://schemas.microsoft.com/office/drawing/2014/main" id="{583E5039-4049-75D0-DBFE-AAF4D78E5F11}"/>
              </a:ext>
            </a:extLst>
          </p:cNvPr>
          <p:cNvSpPr/>
          <p:nvPr/>
        </p:nvSpPr>
        <p:spPr>
          <a:xfrm>
            <a:off x="9176265" y="26920"/>
            <a:ext cx="902969" cy="902969"/>
          </a:xfrm>
          <a:custGeom>
            <a:avLst/>
            <a:gdLst/>
            <a:ahLst/>
            <a:cxnLst/>
            <a:rect l="l" t="t" r="r" b="b"/>
            <a:pathLst>
              <a:path w="902970" h="902969">
                <a:moveTo>
                  <a:pt x="0" y="451484"/>
                </a:moveTo>
                <a:lnTo>
                  <a:pt x="451484" y="902969"/>
                </a:lnTo>
                <a:lnTo>
                  <a:pt x="902957" y="451484"/>
                </a:lnTo>
                <a:lnTo>
                  <a:pt x="451484" y="0"/>
                </a:lnTo>
                <a:lnTo>
                  <a:pt x="0" y="451484"/>
                </a:lnTo>
                <a:close/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>
            <a:extLst>
              <a:ext uri="{FF2B5EF4-FFF2-40B4-BE49-F238E27FC236}">
                <a16:creationId xmlns:a16="http://schemas.microsoft.com/office/drawing/2014/main" id="{E20B463F-6809-025D-D0C3-7C4E0163D72B}"/>
              </a:ext>
            </a:extLst>
          </p:cNvPr>
          <p:cNvSpPr/>
          <p:nvPr/>
        </p:nvSpPr>
        <p:spPr>
          <a:xfrm>
            <a:off x="0" y="1239998"/>
            <a:ext cx="964565" cy="1364615"/>
          </a:xfrm>
          <a:custGeom>
            <a:avLst/>
            <a:gdLst/>
            <a:ahLst/>
            <a:cxnLst/>
            <a:rect l="l" t="t" r="r" b="b"/>
            <a:pathLst>
              <a:path w="964565" h="1364614">
                <a:moveTo>
                  <a:pt x="281851" y="0"/>
                </a:moveTo>
                <a:lnTo>
                  <a:pt x="0" y="281851"/>
                </a:lnTo>
                <a:lnTo>
                  <a:pt x="0" y="1161440"/>
                </a:lnTo>
                <a:lnTo>
                  <a:pt x="281851" y="1364233"/>
                </a:lnTo>
                <a:lnTo>
                  <a:pt x="963955" y="682129"/>
                </a:lnTo>
                <a:lnTo>
                  <a:pt x="281851" y="0"/>
                </a:lnTo>
                <a:close/>
              </a:path>
            </a:pathLst>
          </a:custGeom>
          <a:solidFill>
            <a:srgbClr val="367C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>
            <a:extLst>
              <a:ext uri="{FF2B5EF4-FFF2-40B4-BE49-F238E27FC236}">
                <a16:creationId xmlns:a16="http://schemas.microsoft.com/office/drawing/2014/main" id="{4382C52B-FAAC-E0E1-FBB0-86500B905866}"/>
              </a:ext>
            </a:extLst>
          </p:cNvPr>
          <p:cNvSpPr/>
          <p:nvPr/>
        </p:nvSpPr>
        <p:spPr>
          <a:xfrm>
            <a:off x="0" y="1220796"/>
            <a:ext cx="983615" cy="1402715"/>
          </a:xfrm>
          <a:custGeom>
            <a:avLst/>
            <a:gdLst/>
            <a:ahLst/>
            <a:cxnLst/>
            <a:rect l="l" t="t" r="r" b="b"/>
            <a:pathLst>
              <a:path w="983615" h="1402714">
                <a:moveTo>
                  <a:pt x="281863" y="0"/>
                </a:moveTo>
                <a:lnTo>
                  <a:pt x="0" y="281851"/>
                </a:lnTo>
                <a:lnTo>
                  <a:pt x="0" y="320281"/>
                </a:lnTo>
                <a:lnTo>
                  <a:pt x="281863" y="38417"/>
                </a:lnTo>
                <a:lnTo>
                  <a:pt x="944753" y="701332"/>
                </a:lnTo>
                <a:lnTo>
                  <a:pt x="281863" y="1364221"/>
                </a:lnTo>
                <a:lnTo>
                  <a:pt x="0" y="1082357"/>
                </a:lnTo>
                <a:lnTo>
                  <a:pt x="0" y="1120774"/>
                </a:lnTo>
                <a:lnTo>
                  <a:pt x="281863" y="1402638"/>
                </a:lnTo>
                <a:lnTo>
                  <a:pt x="983183" y="701332"/>
                </a:lnTo>
                <a:lnTo>
                  <a:pt x="28186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>
            <a:extLst>
              <a:ext uri="{FF2B5EF4-FFF2-40B4-BE49-F238E27FC236}">
                <a16:creationId xmlns:a16="http://schemas.microsoft.com/office/drawing/2014/main" id="{11ECC396-0C3C-F6AC-5EF3-FE2D7630B214}"/>
              </a:ext>
            </a:extLst>
          </p:cNvPr>
          <p:cNvSpPr/>
          <p:nvPr/>
        </p:nvSpPr>
        <p:spPr>
          <a:xfrm>
            <a:off x="0" y="2069762"/>
            <a:ext cx="589915" cy="1179830"/>
          </a:xfrm>
          <a:custGeom>
            <a:avLst/>
            <a:gdLst/>
            <a:ahLst/>
            <a:cxnLst/>
            <a:rect l="l" t="t" r="r" b="b"/>
            <a:pathLst>
              <a:path w="589915" h="1179830">
                <a:moveTo>
                  <a:pt x="0" y="0"/>
                </a:moveTo>
                <a:lnTo>
                  <a:pt x="0" y="1179512"/>
                </a:lnTo>
                <a:lnTo>
                  <a:pt x="589762" y="589762"/>
                </a:lnTo>
                <a:lnTo>
                  <a:pt x="0" y="0"/>
                </a:lnTo>
                <a:close/>
              </a:path>
            </a:pathLst>
          </a:custGeom>
          <a:solidFill>
            <a:srgbClr val="F15B6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>
            <a:extLst>
              <a:ext uri="{FF2B5EF4-FFF2-40B4-BE49-F238E27FC236}">
                <a16:creationId xmlns:a16="http://schemas.microsoft.com/office/drawing/2014/main" id="{C15DD49F-AF02-AF66-AF96-C08B2DE5839E}"/>
              </a:ext>
            </a:extLst>
          </p:cNvPr>
          <p:cNvSpPr/>
          <p:nvPr/>
        </p:nvSpPr>
        <p:spPr>
          <a:xfrm>
            <a:off x="0" y="2050549"/>
            <a:ext cx="609600" cy="1218565"/>
          </a:xfrm>
          <a:custGeom>
            <a:avLst/>
            <a:gdLst/>
            <a:ahLst/>
            <a:cxnLst/>
            <a:rect l="l" t="t" r="r" b="b"/>
            <a:pathLst>
              <a:path w="609600" h="1218564">
                <a:moveTo>
                  <a:pt x="0" y="0"/>
                </a:moveTo>
                <a:lnTo>
                  <a:pt x="0" y="38430"/>
                </a:lnTo>
                <a:lnTo>
                  <a:pt x="570534" y="608977"/>
                </a:lnTo>
                <a:lnTo>
                  <a:pt x="0" y="1179512"/>
                </a:lnTo>
                <a:lnTo>
                  <a:pt x="0" y="1217955"/>
                </a:lnTo>
                <a:lnTo>
                  <a:pt x="608977" y="608977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>
            <a:extLst>
              <a:ext uri="{FF2B5EF4-FFF2-40B4-BE49-F238E27FC236}">
                <a16:creationId xmlns:a16="http://schemas.microsoft.com/office/drawing/2014/main" id="{DB49A7CA-88A6-C42A-4032-F2866BB38771}"/>
              </a:ext>
            </a:extLst>
          </p:cNvPr>
          <p:cNvSpPr/>
          <p:nvPr/>
        </p:nvSpPr>
        <p:spPr>
          <a:xfrm>
            <a:off x="250272" y="214944"/>
            <a:ext cx="4421505" cy="7165340"/>
          </a:xfrm>
          <a:custGeom>
            <a:avLst/>
            <a:gdLst/>
            <a:ahLst/>
            <a:cxnLst/>
            <a:rect l="l" t="t" r="r" b="b"/>
            <a:pathLst>
              <a:path w="4421505" h="7165340">
                <a:moveTo>
                  <a:pt x="54356" y="0"/>
                </a:moveTo>
                <a:lnTo>
                  <a:pt x="0" y="0"/>
                </a:lnTo>
                <a:lnTo>
                  <a:pt x="0" y="6691985"/>
                </a:lnTo>
                <a:lnTo>
                  <a:pt x="473087" y="7165060"/>
                </a:lnTo>
                <a:lnTo>
                  <a:pt x="4421022" y="7165060"/>
                </a:lnTo>
                <a:lnTo>
                  <a:pt x="4421022" y="7110704"/>
                </a:lnTo>
                <a:lnTo>
                  <a:pt x="495592" y="7110704"/>
                </a:lnTo>
                <a:lnTo>
                  <a:pt x="54356" y="6669455"/>
                </a:lnTo>
                <a:lnTo>
                  <a:pt x="54356" y="0"/>
                </a:lnTo>
                <a:close/>
              </a:path>
            </a:pathLst>
          </a:custGeom>
          <a:solidFill>
            <a:srgbClr val="367C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>
            <a:extLst>
              <a:ext uri="{FF2B5EF4-FFF2-40B4-BE49-F238E27FC236}">
                <a16:creationId xmlns:a16="http://schemas.microsoft.com/office/drawing/2014/main" id="{A6110B72-CF1F-2699-B484-9C28108C37B6}"/>
              </a:ext>
            </a:extLst>
          </p:cNvPr>
          <p:cNvSpPr/>
          <p:nvPr/>
        </p:nvSpPr>
        <p:spPr>
          <a:xfrm>
            <a:off x="366337" y="459527"/>
            <a:ext cx="3947795" cy="6807200"/>
          </a:xfrm>
          <a:custGeom>
            <a:avLst/>
            <a:gdLst/>
            <a:ahLst/>
            <a:cxnLst/>
            <a:rect l="l" t="t" r="r" b="b"/>
            <a:pathLst>
              <a:path w="3947795" h="6807200">
                <a:moveTo>
                  <a:pt x="40767" y="0"/>
                </a:moveTo>
                <a:lnTo>
                  <a:pt x="0" y="0"/>
                </a:lnTo>
                <a:lnTo>
                  <a:pt x="0" y="6392532"/>
                </a:lnTo>
                <a:lnTo>
                  <a:pt x="414375" y="6806920"/>
                </a:lnTo>
                <a:lnTo>
                  <a:pt x="3947680" y="6806920"/>
                </a:lnTo>
                <a:lnTo>
                  <a:pt x="3947680" y="6766153"/>
                </a:lnTo>
                <a:lnTo>
                  <a:pt x="431253" y="6766153"/>
                </a:lnTo>
                <a:lnTo>
                  <a:pt x="40767" y="6375654"/>
                </a:lnTo>
                <a:lnTo>
                  <a:pt x="40767" y="0"/>
                </a:lnTo>
                <a:close/>
              </a:path>
            </a:pathLst>
          </a:custGeom>
          <a:solidFill>
            <a:srgbClr val="F15B6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Номер слайда 28">
            <a:extLst>
              <a:ext uri="{FF2B5EF4-FFF2-40B4-BE49-F238E27FC236}">
                <a16:creationId xmlns:a16="http://schemas.microsoft.com/office/drawing/2014/main" id="{19601201-8A95-D528-1E2A-8BCC2EE3ABE2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t>44</a:t>
            </a:fld>
            <a:endParaRPr lang="ru-RU"/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567811AC-3DB9-ACC3-4E63-4BD0A0EA2A98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855" y="672962"/>
            <a:ext cx="4502695" cy="6003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249028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03A037-58D3-EC9F-175E-E4EFA537D4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>
            <a:extLst>
              <a:ext uri="{FF2B5EF4-FFF2-40B4-BE49-F238E27FC236}">
                <a16:creationId xmlns:a16="http://schemas.microsoft.com/office/drawing/2014/main" id="{D598A80C-7266-E7DA-06B9-761CF62FF118}"/>
              </a:ext>
            </a:extLst>
          </p:cNvPr>
          <p:cNvGrpSpPr/>
          <p:nvPr/>
        </p:nvGrpSpPr>
        <p:grpSpPr>
          <a:xfrm>
            <a:off x="6824115" y="655798"/>
            <a:ext cx="556895" cy="642620"/>
            <a:chOff x="6824115" y="655798"/>
            <a:chExt cx="556895" cy="642620"/>
          </a:xfrm>
        </p:grpSpPr>
        <p:pic>
          <p:nvPicPr>
            <p:cNvPr id="3" name="object 3">
              <a:extLst>
                <a:ext uri="{FF2B5EF4-FFF2-40B4-BE49-F238E27FC236}">
                  <a16:creationId xmlns:a16="http://schemas.microsoft.com/office/drawing/2014/main" id="{50260FD5-5DF8-18AB-2CE8-76DE01DEFDBB}"/>
                </a:ext>
              </a:extLst>
            </p:cNvPr>
            <p:cNvPicPr/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24115" y="947837"/>
              <a:ext cx="163918" cy="237375"/>
            </a:xfrm>
            <a:prstGeom prst="rect">
              <a:avLst/>
            </a:prstGeom>
          </p:spPr>
        </p:pic>
        <p:sp>
          <p:nvSpPr>
            <p:cNvPr id="4" name="object 4">
              <a:extLst>
                <a:ext uri="{FF2B5EF4-FFF2-40B4-BE49-F238E27FC236}">
                  <a16:creationId xmlns:a16="http://schemas.microsoft.com/office/drawing/2014/main" id="{84C78AC4-79D4-6EA1-B954-DA5152202F96}"/>
                </a:ext>
              </a:extLst>
            </p:cNvPr>
            <p:cNvSpPr/>
            <p:nvPr/>
          </p:nvSpPr>
          <p:spPr>
            <a:xfrm>
              <a:off x="6824119" y="721767"/>
              <a:ext cx="164465" cy="284480"/>
            </a:xfrm>
            <a:custGeom>
              <a:avLst/>
              <a:gdLst/>
              <a:ahLst/>
              <a:cxnLst/>
              <a:rect l="l" t="t" r="r" b="b"/>
              <a:pathLst>
                <a:path w="164465" h="284480">
                  <a:moveTo>
                    <a:pt x="163918" y="0"/>
                  </a:moveTo>
                  <a:lnTo>
                    <a:pt x="0" y="94640"/>
                  </a:lnTo>
                  <a:lnTo>
                    <a:pt x="0" y="283908"/>
                  </a:lnTo>
                  <a:lnTo>
                    <a:pt x="15331" y="275056"/>
                  </a:lnTo>
                  <a:lnTo>
                    <a:pt x="5118" y="275056"/>
                  </a:lnTo>
                  <a:lnTo>
                    <a:pt x="5118" y="97574"/>
                  </a:lnTo>
                  <a:lnTo>
                    <a:pt x="158800" y="8851"/>
                  </a:lnTo>
                  <a:lnTo>
                    <a:pt x="163918" y="8851"/>
                  </a:lnTo>
                  <a:lnTo>
                    <a:pt x="163918" y="0"/>
                  </a:lnTo>
                  <a:close/>
                </a:path>
                <a:path w="164465" h="284480">
                  <a:moveTo>
                    <a:pt x="163918" y="8851"/>
                  </a:moveTo>
                  <a:lnTo>
                    <a:pt x="158800" y="8851"/>
                  </a:lnTo>
                  <a:lnTo>
                    <a:pt x="158800" y="186308"/>
                  </a:lnTo>
                  <a:lnTo>
                    <a:pt x="5118" y="275056"/>
                  </a:lnTo>
                  <a:lnTo>
                    <a:pt x="15331" y="275056"/>
                  </a:lnTo>
                  <a:lnTo>
                    <a:pt x="163918" y="189268"/>
                  </a:lnTo>
                  <a:lnTo>
                    <a:pt x="163918" y="8851"/>
                  </a:lnTo>
                  <a:close/>
                </a:path>
              </a:pathLst>
            </a:custGeom>
            <a:solidFill>
              <a:srgbClr val="81868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>
              <a:extLst>
                <a:ext uri="{FF2B5EF4-FFF2-40B4-BE49-F238E27FC236}">
                  <a16:creationId xmlns:a16="http://schemas.microsoft.com/office/drawing/2014/main" id="{4D073D4C-5281-91CF-FBC3-ED626E90959B}"/>
                </a:ext>
              </a:extLst>
            </p:cNvPr>
            <p:cNvPicPr/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938408" y="1061416"/>
              <a:ext cx="246316" cy="236842"/>
            </a:xfrm>
            <a:prstGeom prst="rect">
              <a:avLst/>
            </a:prstGeom>
          </p:spPr>
        </p:pic>
        <p:pic>
          <p:nvPicPr>
            <p:cNvPr id="6" name="object 6">
              <a:extLst>
                <a:ext uri="{FF2B5EF4-FFF2-40B4-BE49-F238E27FC236}">
                  <a16:creationId xmlns:a16="http://schemas.microsoft.com/office/drawing/2014/main" id="{D13F6E43-28E3-62A4-C54D-6E50B41746B2}"/>
                </a:ext>
              </a:extLst>
            </p:cNvPr>
            <p:cNvPicPr/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19897" y="655798"/>
              <a:ext cx="360613" cy="350391"/>
            </a:xfrm>
            <a:prstGeom prst="rect">
              <a:avLst/>
            </a:prstGeom>
          </p:spPr>
        </p:pic>
        <p:pic>
          <p:nvPicPr>
            <p:cNvPr id="7" name="object 7">
              <a:extLst>
                <a:ext uri="{FF2B5EF4-FFF2-40B4-BE49-F238E27FC236}">
                  <a16:creationId xmlns:a16="http://schemas.microsoft.com/office/drawing/2014/main" id="{B1E5B016-F203-CAE6-3628-261CD4BF8A93}"/>
                </a:ext>
              </a:extLst>
            </p:cNvPr>
            <p:cNvPicPr/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22465" y="952271"/>
              <a:ext cx="141224" cy="163067"/>
            </a:xfrm>
            <a:prstGeom prst="rect">
              <a:avLst/>
            </a:prstGeom>
          </p:spPr>
        </p:pic>
        <p:sp>
          <p:nvSpPr>
            <p:cNvPr id="8" name="object 8">
              <a:extLst>
                <a:ext uri="{FF2B5EF4-FFF2-40B4-BE49-F238E27FC236}">
                  <a16:creationId xmlns:a16="http://schemas.microsoft.com/office/drawing/2014/main" id="{11043B3E-ADD0-2443-E892-9956875950DB}"/>
                </a:ext>
              </a:extLst>
            </p:cNvPr>
            <p:cNvSpPr/>
            <p:nvPr/>
          </p:nvSpPr>
          <p:spPr>
            <a:xfrm>
              <a:off x="7216604" y="948375"/>
              <a:ext cx="164465" cy="284480"/>
            </a:xfrm>
            <a:custGeom>
              <a:avLst/>
              <a:gdLst/>
              <a:ahLst/>
              <a:cxnLst/>
              <a:rect l="l" t="t" r="r" b="b"/>
              <a:pathLst>
                <a:path w="164465" h="284480">
                  <a:moveTo>
                    <a:pt x="163906" y="0"/>
                  </a:moveTo>
                  <a:lnTo>
                    <a:pt x="0" y="94627"/>
                  </a:lnTo>
                  <a:lnTo>
                    <a:pt x="0" y="283921"/>
                  </a:lnTo>
                  <a:lnTo>
                    <a:pt x="15328" y="275069"/>
                  </a:lnTo>
                  <a:lnTo>
                    <a:pt x="5118" y="275069"/>
                  </a:lnTo>
                  <a:lnTo>
                    <a:pt x="5118" y="97574"/>
                  </a:lnTo>
                  <a:lnTo>
                    <a:pt x="158800" y="8839"/>
                  </a:lnTo>
                  <a:lnTo>
                    <a:pt x="163906" y="8839"/>
                  </a:lnTo>
                  <a:lnTo>
                    <a:pt x="163906" y="0"/>
                  </a:lnTo>
                  <a:close/>
                </a:path>
                <a:path w="164465" h="284480">
                  <a:moveTo>
                    <a:pt x="163906" y="8839"/>
                  </a:moveTo>
                  <a:lnTo>
                    <a:pt x="158800" y="8839"/>
                  </a:lnTo>
                  <a:lnTo>
                    <a:pt x="158800" y="186321"/>
                  </a:lnTo>
                  <a:lnTo>
                    <a:pt x="5118" y="275069"/>
                  </a:lnTo>
                  <a:lnTo>
                    <a:pt x="15328" y="275069"/>
                  </a:lnTo>
                  <a:lnTo>
                    <a:pt x="163906" y="189268"/>
                  </a:lnTo>
                  <a:lnTo>
                    <a:pt x="163906" y="8839"/>
                  </a:lnTo>
                  <a:close/>
                </a:path>
              </a:pathLst>
            </a:custGeom>
            <a:solidFill>
              <a:srgbClr val="81868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>
              <a:extLst>
                <a:ext uri="{FF2B5EF4-FFF2-40B4-BE49-F238E27FC236}">
                  <a16:creationId xmlns:a16="http://schemas.microsoft.com/office/drawing/2014/main" id="{5B64359E-0FC5-5B5B-1EDA-2C64A2061965}"/>
                </a:ext>
              </a:extLst>
            </p:cNvPr>
            <p:cNvPicPr/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40943" y="838695"/>
              <a:ext cx="141224" cy="163067"/>
            </a:xfrm>
            <a:prstGeom prst="rect">
              <a:avLst/>
            </a:prstGeom>
          </p:spPr>
        </p:pic>
        <p:pic>
          <p:nvPicPr>
            <p:cNvPr id="10" name="object 10">
              <a:extLst>
                <a:ext uri="{FF2B5EF4-FFF2-40B4-BE49-F238E27FC236}">
                  <a16:creationId xmlns:a16="http://schemas.microsoft.com/office/drawing/2014/main" id="{71BF13DB-BFAE-218E-9365-EAE65CE4B068}"/>
                </a:ext>
              </a:extLst>
            </p:cNvPr>
            <p:cNvPicPr/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106475" y="838695"/>
              <a:ext cx="75691" cy="163067"/>
            </a:xfrm>
            <a:prstGeom prst="rect">
              <a:avLst/>
            </a:prstGeom>
          </p:spPr>
        </p:pic>
        <p:pic>
          <p:nvPicPr>
            <p:cNvPr id="11" name="object 11">
              <a:extLst>
                <a:ext uri="{FF2B5EF4-FFF2-40B4-BE49-F238E27FC236}">
                  <a16:creationId xmlns:a16="http://schemas.microsoft.com/office/drawing/2014/main" id="{E675AFE8-6219-979C-A703-AECB2F6487F7}"/>
                </a:ext>
              </a:extLst>
            </p:cNvPr>
            <p:cNvPicPr/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22465" y="990168"/>
              <a:ext cx="141224" cy="125171"/>
            </a:xfrm>
            <a:prstGeom prst="rect">
              <a:avLst/>
            </a:prstGeom>
          </p:spPr>
        </p:pic>
      </p:grpSp>
      <p:pic>
        <p:nvPicPr>
          <p:cNvPr id="12" name="object 12">
            <a:extLst>
              <a:ext uri="{FF2B5EF4-FFF2-40B4-BE49-F238E27FC236}">
                <a16:creationId xmlns:a16="http://schemas.microsoft.com/office/drawing/2014/main" id="{17557E42-C4BF-A90C-3734-E90EC29C2C9C}"/>
              </a:ext>
            </a:extLst>
          </p:cNvPr>
          <p:cNvPicPr/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10309" y="715558"/>
            <a:ext cx="1223518" cy="536481"/>
          </a:xfrm>
          <a:prstGeom prst="rect">
            <a:avLst/>
          </a:prstGeom>
        </p:spPr>
      </p:pic>
      <p:sp>
        <p:nvSpPr>
          <p:cNvPr id="15" name="object 15">
            <a:extLst>
              <a:ext uri="{FF2B5EF4-FFF2-40B4-BE49-F238E27FC236}">
                <a16:creationId xmlns:a16="http://schemas.microsoft.com/office/drawing/2014/main" id="{5935C1B7-853C-4262-B16F-506D275C269F}"/>
              </a:ext>
            </a:extLst>
          </p:cNvPr>
          <p:cNvSpPr/>
          <p:nvPr/>
        </p:nvSpPr>
        <p:spPr>
          <a:xfrm>
            <a:off x="9709326" y="1912151"/>
            <a:ext cx="982980" cy="982980"/>
          </a:xfrm>
          <a:custGeom>
            <a:avLst/>
            <a:gdLst/>
            <a:ahLst/>
            <a:cxnLst/>
            <a:rect l="l" t="t" r="r" b="b"/>
            <a:pathLst>
              <a:path w="982979" h="982980">
                <a:moveTo>
                  <a:pt x="0" y="982676"/>
                </a:moveTo>
                <a:lnTo>
                  <a:pt x="982676" y="0"/>
                </a:lnTo>
              </a:path>
            </a:pathLst>
          </a:custGeom>
          <a:ln w="63500">
            <a:solidFill>
              <a:srgbClr val="347BB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>
            <a:extLst>
              <a:ext uri="{FF2B5EF4-FFF2-40B4-BE49-F238E27FC236}">
                <a16:creationId xmlns:a16="http://schemas.microsoft.com/office/drawing/2014/main" id="{145FCB15-526A-90B8-5BA0-DFE419879FFA}"/>
              </a:ext>
            </a:extLst>
          </p:cNvPr>
          <p:cNvSpPr/>
          <p:nvPr/>
        </p:nvSpPr>
        <p:spPr>
          <a:xfrm>
            <a:off x="8660884" y="98026"/>
            <a:ext cx="1748789" cy="1748789"/>
          </a:xfrm>
          <a:custGeom>
            <a:avLst/>
            <a:gdLst/>
            <a:ahLst/>
            <a:cxnLst/>
            <a:rect l="l" t="t" r="r" b="b"/>
            <a:pathLst>
              <a:path w="1748790" h="1748789">
                <a:moveTo>
                  <a:pt x="0" y="1748358"/>
                </a:moveTo>
                <a:lnTo>
                  <a:pt x="1748358" y="0"/>
                </a:lnTo>
              </a:path>
            </a:pathLst>
          </a:custGeom>
          <a:ln w="63500">
            <a:solidFill>
              <a:srgbClr val="347BB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>
            <a:extLst>
              <a:ext uri="{FF2B5EF4-FFF2-40B4-BE49-F238E27FC236}">
                <a16:creationId xmlns:a16="http://schemas.microsoft.com/office/drawing/2014/main" id="{E50D42E0-71DD-B7BA-F635-5D0A78643B97}"/>
              </a:ext>
            </a:extLst>
          </p:cNvPr>
          <p:cNvSpPr/>
          <p:nvPr/>
        </p:nvSpPr>
        <p:spPr>
          <a:xfrm>
            <a:off x="9185104" y="863707"/>
            <a:ext cx="1507490" cy="1507490"/>
          </a:xfrm>
          <a:custGeom>
            <a:avLst/>
            <a:gdLst/>
            <a:ahLst/>
            <a:cxnLst/>
            <a:rect l="l" t="t" r="r" b="b"/>
            <a:pathLst>
              <a:path w="1507490" h="1507489">
                <a:moveTo>
                  <a:pt x="0" y="1506898"/>
                </a:moveTo>
                <a:lnTo>
                  <a:pt x="1506898" y="0"/>
                </a:lnTo>
              </a:path>
            </a:pathLst>
          </a:custGeom>
          <a:ln w="63500">
            <a:solidFill>
              <a:srgbClr val="347BB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>
            <a:extLst>
              <a:ext uri="{FF2B5EF4-FFF2-40B4-BE49-F238E27FC236}">
                <a16:creationId xmlns:a16="http://schemas.microsoft.com/office/drawing/2014/main" id="{784FDA8B-FA85-B6C7-1399-5422FD310C42}"/>
              </a:ext>
            </a:extLst>
          </p:cNvPr>
          <p:cNvSpPr/>
          <p:nvPr/>
        </p:nvSpPr>
        <p:spPr>
          <a:xfrm>
            <a:off x="9534585" y="1562670"/>
            <a:ext cx="1157605" cy="1157605"/>
          </a:xfrm>
          <a:custGeom>
            <a:avLst/>
            <a:gdLst/>
            <a:ahLst/>
            <a:cxnLst/>
            <a:rect l="l" t="t" r="r" b="b"/>
            <a:pathLst>
              <a:path w="1157604" h="1157605">
                <a:moveTo>
                  <a:pt x="0" y="1157416"/>
                </a:moveTo>
                <a:lnTo>
                  <a:pt x="1157416" y="0"/>
                </a:lnTo>
              </a:path>
            </a:pathLst>
          </a:custGeom>
          <a:ln w="63500">
            <a:solidFill>
              <a:srgbClr val="347BB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>
            <a:extLst>
              <a:ext uri="{FF2B5EF4-FFF2-40B4-BE49-F238E27FC236}">
                <a16:creationId xmlns:a16="http://schemas.microsoft.com/office/drawing/2014/main" id="{BFEE4D35-3ED8-5317-0B0A-21A9F360D831}"/>
              </a:ext>
            </a:extLst>
          </p:cNvPr>
          <p:cNvSpPr/>
          <p:nvPr/>
        </p:nvSpPr>
        <p:spPr>
          <a:xfrm>
            <a:off x="8486142" y="0"/>
            <a:ext cx="1671955" cy="1671955"/>
          </a:xfrm>
          <a:custGeom>
            <a:avLst/>
            <a:gdLst/>
            <a:ahLst/>
            <a:cxnLst/>
            <a:rect l="l" t="t" r="r" b="b"/>
            <a:pathLst>
              <a:path w="1671954" h="1671955">
                <a:moveTo>
                  <a:pt x="0" y="1671643"/>
                </a:moveTo>
                <a:lnTo>
                  <a:pt x="1671643" y="0"/>
                </a:lnTo>
              </a:path>
            </a:pathLst>
          </a:custGeom>
          <a:ln w="63500">
            <a:solidFill>
              <a:srgbClr val="347BB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>
            <a:extLst>
              <a:ext uri="{FF2B5EF4-FFF2-40B4-BE49-F238E27FC236}">
                <a16:creationId xmlns:a16="http://schemas.microsoft.com/office/drawing/2014/main" id="{CC1EB7BD-5A2D-725D-2478-B7D5B58DA463}"/>
              </a:ext>
            </a:extLst>
          </p:cNvPr>
          <p:cNvSpPr/>
          <p:nvPr/>
        </p:nvSpPr>
        <p:spPr>
          <a:xfrm>
            <a:off x="9010364" y="514226"/>
            <a:ext cx="1682114" cy="1682114"/>
          </a:xfrm>
          <a:custGeom>
            <a:avLst/>
            <a:gdLst/>
            <a:ahLst/>
            <a:cxnLst/>
            <a:rect l="l" t="t" r="r" b="b"/>
            <a:pathLst>
              <a:path w="1682115" h="1682114">
                <a:moveTo>
                  <a:pt x="0" y="1681639"/>
                </a:moveTo>
                <a:lnTo>
                  <a:pt x="1681639" y="0"/>
                </a:lnTo>
              </a:path>
            </a:pathLst>
          </a:custGeom>
          <a:ln w="63500">
            <a:solidFill>
              <a:srgbClr val="347BB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>
            <a:extLst>
              <a:ext uri="{FF2B5EF4-FFF2-40B4-BE49-F238E27FC236}">
                <a16:creationId xmlns:a16="http://schemas.microsoft.com/office/drawing/2014/main" id="{EB3FC514-F525-AE66-DE96-E95AD497D73B}"/>
              </a:ext>
            </a:extLst>
          </p:cNvPr>
          <p:cNvSpPr/>
          <p:nvPr/>
        </p:nvSpPr>
        <p:spPr>
          <a:xfrm>
            <a:off x="9359845" y="1213189"/>
            <a:ext cx="1332230" cy="1332230"/>
          </a:xfrm>
          <a:custGeom>
            <a:avLst/>
            <a:gdLst/>
            <a:ahLst/>
            <a:cxnLst/>
            <a:rect l="l" t="t" r="r" b="b"/>
            <a:pathLst>
              <a:path w="1332229" h="1332230">
                <a:moveTo>
                  <a:pt x="0" y="1332157"/>
                </a:moveTo>
                <a:lnTo>
                  <a:pt x="1332157" y="0"/>
                </a:lnTo>
              </a:path>
            </a:pathLst>
          </a:custGeom>
          <a:ln w="63500">
            <a:solidFill>
              <a:srgbClr val="347BB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>
            <a:extLst>
              <a:ext uri="{FF2B5EF4-FFF2-40B4-BE49-F238E27FC236}">
                <a16:creationId xmlns:a16="http://schemas.microsoft.com/office/drawing/2014/main" id="{37093FE9-E946-3A4C-6D9C-67387102E1D1}"/>
              </a:ext>
            </a:extLst>
          </p:cNvPr>
          <p:cNvSpPr/>
          <p:nvPr/>
        </p:nvSpPr>
        <p:spPr>
          <a:xfrm>
            <a:off x="8835623" y="272766"/>
            <a:ext cx="1748789" cy="1748789"/>
          </a:xfrm>
          <a:custGeom>
            <a:avLst/>
            <a:gdLst/>
            <a:ahLst/>
            <a:cxnLst/>
            <a:rect l="l" t="t" r="r" b="b"/>
            <a:pathLst>
              <a:path w="1748790" h="1748789">
                <a:moveTo>
                  <a:pt x="0" y="1748358"/>
                </a:moveTo>
                <a:lnTo>
                  <a:pt x="1748358" y="0"/>
                </a:lnTo>
              </a:path>
            </a:pathLst>
          </a:custGeom>
          <a:ln w="63500">
            <a:solidFill>
              <a:srgbClr val="347BB4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5" name="object 25">
            <a:extLst>
              <a:ext uri="{FF2B5EF4-FFF2-40B4-BE49-F238E27FC236}">
                <a16:creationId xmlns:a16="http://schemas.microsoft.com/office/drawing/2014/main" id="{74084189-6AE2-A58F-C0CA-FA2642017AC9}"/>
              </a:ext>
            </a:extLst>
          </p:cNvPr>
          <p:cNvSpPr/>
          <p:nvPr/>
        </p:nvSpPr>
        <p:spPr>
          <a:xfrm>
            <a:off x="9176265" y="26920"/>
            <a:ext cx="902969" cy="902969"/>
          </a:xfrm>
          <a:custGeom>
            <a:avLst/>
            <a:gdLst/>
            <a:ahLst/>
            <a:cxnLst/>
            <a:rect l="l" t="t" r="r" b="b"/>
            <a:pathLst>
              <a:path w="902970" h="902969">
                <a:moveTo>
                  <a:pt x="451484" y="0"/>
                </a:moveTo>
                <a:lnTo>
                  <a:pt x="0" y="451484"/>
                </a:lnTo>
                <a:lnTo>
                  <a:pt x="451484" y="902969"/>
                </a:lnTo>
                <a:lnTo>
                  <a:pt x="902957" y="451484"/>
                </a:lnTo>
                <a:lnTo>
                  <a:pt x="451484" y="0"/>
                </a:lnTo>
                <a:close/>
              </a:path>
            </a:pathLst>
          </a:custGeom>
          <a:solidFill>
            <a:srgbClr val="F15B6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>
            <a:extLst>
              <a:ext uri="{FF2B5EF4-FFF2-40B4-BE49-F238E27FC236}">
                <a16:creationId xmlns:a16="http://schemas.microsoft.com/office/drawing/2014/main" id="{E7169424-14F0-0E0E-7B4C-1C93778C281E}"/>
              </a:ext>
            </a:extLst>
          </p:cNvPr>
          <p:cNvSpPr/>
          <p:nvPr/>
        </p:nvSpPr>
        <p:spPr>
          <a:xfrm>
            <a:off x="9176265" y="26920"/>
            <a:ext cx="902969" cy="902969"/>
          </a:xfrm>
          <a:custGeom>
            <a:avLst/>
            <a:gdLst/>
            <a:ahLst/>
            <a:cxnLst/>
            <a:rect l="l" t="t" r="r" b="b"/>
            <a:pathLst>
              <a:path w="902970" h="902969">
                <a:moveTo>
                  <a:pt x="0" y="451484"/>
                </a:moveTo>
                <a:lnTo>
                  <a:pt x="451484" y="902969"/>
                </a:lnTo>
                <a:lnTo>
                  <a:pt x="902957" y="451484"/>
                </a:lnTo>
                <a:lnTo>
                  <a:pt x="451484" y="0"/>
                </a:lnTo>
                <a:lnTo>
                  <a:pt x="0" y="451484"/>
                </a:lnTo>
                <a:close/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>
            <a:extLst>
              <a:ext uri="{FF2B5EF4-FFF2-40B4-BE49-F238E27FC236}">
                <a16:creationId xmlns:a16="http://schemas.microsoft.com/office/drawing/2014/main" id="{A0DD752B-2A06-99D9-E718-B4A3F36140BE}"/>
              </a:ext>
            </a:extLst>
          </p:cNvPr>
          <p:cNvSpPr/>
          <p:nvPr/>
        </p:nvSpPr>
        <p:spPr>
          <a:xfrm>
            <a:off x="0" y="1239998"/>
            <a:ext cx="964565" cy="1364615"/>
          </a:xfrm>
          <a:custGeom>
            <a:avLst/>
            <a:gdLst/>
            <a:ahLst/>
            <a:cxnLst/>
            <a:rect l="l" t="t" r="r" b="b"/>
            <a:pathLst>
              <a:path w="964565" h="1364614">
                <a:moveTo>
                  <a:pt x="281851" y="0"/>
                </a:moveTo>
                <a:lnTo>
                  <a:pt x="0" y="281851"/>
                </a:lnTo>
                <a:lnTo>
                  <a:pt x="0" y="1161440"/>
                </a:lnTo>
                <a:lnTo>
                  <a:pt x="281851" y="1364233"/>
                </a:lnTo>
                <a:lnTo>
                  <a:pt x="963955" y="682129"/>
                </a:lnTo>
                <a:lnTo>
                  <a:pt x="281851" y="0"/>
                </a:lnTo>
                <a:close/>
              </a:path>
            </a:pathLst>
          </a:custGeom>
          <a:solidFill>
            <a:srgbClr val="367C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>
            <a:extLst>
              <a:ext uri="{FF2B5EF4-FFF2-40B4-BE49-F238E27FC236}">
                <a16:creationId xmlns:a16="http://schemas.microsoft.com/office/drawing/2014/main" id="{98A3576E-9904-B0CF-4B3F-90909AE7C840}"/>
              </a:ext>
            </a:extLst>
          </p:cNvPr>
          <p:cNvSpPr/>
          <p:nvPr/>
        </p:nvSpPr>
        <p:spPr>
          <a:xfrm>
            <a:off x="0" y="1220796"/>
            <a:ext cx="983615" cy="1402715"/>
          </a:xfrm>
          <a:custGeom>
            <a:avLst/>
            <a:gdLst/>
            <a:ahLst/>
            <a:cxnLst/>
            <a:rect l="l" t="t" r="r" b="b"/>
            <a:pathLst>
              <a:path w="983615" h="1402714">
                <a:moveTo>
                  <a:pt x="281863" y="0"/>
                </a:moveTo>
                <a:lnTo>
                  <a:pt x="0" y="281851"/>
                </a:lnTo>
                <a:lnTo>
                  <a:pt x="0" y="320281"/>
                </a:lnTo>
                <a:lnTo>
                  <a:pt x="281863" y="38417"/>
                </a:lnTo>
                <a:lnTo>
                  <a:pt x="944753" y="701332"/>
                </a:lnTo>
                <a:lnTo>
                  <a:pt x="281863" y="1364221"/>
                </a:lnTo>
                <a:lnTo>
                  <a:pt x="0" y="1082357"/>
                </a:lnTo>
                <a:lnTo>
                  <a:pt x="0" y="1120774"/>
                </a:lnTo>
                <a:lnTo>
                  <a:pt x="281863" y="1402638"/>
                </a:lnTo>
                <a:lnTo>
                  <a:pt x="983183" y="701332"/>
                </a:lnTo>
                <a:lnTo>
                  <a:pt x="28186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>
            <a:extLst>
              <a:ext uri="{FF2B5EF4-FFF2-40B4-BE49-F238E27FC236}">
                <a16:creationId xmlns:a16="http://schemas.microsoft.com/office/drawing/2014/main" id="{9B6D2BE8-599D-C9B4-C11B-7EC3FB5193DB}"/>
              </a:ext>
            </a:extLst>
          </p:cNvPr>
          <p:cNvSpPr/>
          <p:nvPr/>
        </p:nvSpPr>
        <p:spPr>
          <a:xfrm>
            <a:off x="0" y="2069762"/>
            <a:ext cx="589915" cy="1179830"/>
          </a:xfrm>
          <a:custGeom>
            <a:avLst/>
            <a:gdLst/>
            <a:ahLst/>
            <a:cxnLst/>
            <a:rect l="l" t="t" r="r" b="b"/>
            <a:pathLst>
              <a:path w="589915" h="1179830">
                <a:moveTo>
                  <a:pt x="0" y="0"/>
                </a:moveTo>
                <a:lnTo>
                  <a:pt x="0" y="1179512"/>
                </a:lnTo>
                <a:lnTo>
                  <a:pt x="589762" y="589762"/>
                </a:lnTo>
                <a:lnTo>
                  <a:pt x="0" y="0"/>
                </a:lnTo>
                <a:close/>
              </a:path>
            </a:pathLst>
          </a:custGeom>
          <a:solidFill>
            <a:srgbClr val="F15B6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>
            <a:extLst>
              <a:ext uri="{FF2B5EF4-FFF2-40B4-BE49-F238E27FC236}">
                <a16:creationId xmlns:a16="http://schemas.microsoft.com/office/drawing/2014/main" id="{8B19FA5D-752D-114B-CC47-46D8964D1863}"/>
              </a:ext>
            </a:extLst>
          </p:cNvPr>
          <p:cNvSpPr/>
          <p:nvPr/>
        </p:nvSpPr>
        <p:spPr>
          <a:xfrm>
            <a:off x="0" y="2050549"/>
            <a:ext cx="609600" cy="1218565"/>
          </a:xfrm>
          <a:custGeom>
            <a:avLst/>
            <a:gdLst/>
            <a:ahLst/>
            <a:cxnLst/>
            <a:rect l="l" t="t" r="r" b="b"/>
            <a:pathLst>
              <a:path w="609600" h="1218564">
                <a:moveTo>
                  <a:pt x="0" y="0"/>
                </a:moveTo>
                <a:lnTo>
                  <a:pt x="0" y="38430"/>
                </a:lnTo>
                <a:lnTo>
                  <a:pt x="570534" y="608977"/>
                </a:lnTo>
                <a:lnTo>
                  <a:pt x="0" y="1179512"/>
                </a:lnTo>
                <a:lnTo>
                  <a:pt x="0" y="1217955"/>
                </a:lnTo>
                <a:lnTo>
                  <a:pt x="608977" y="608977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>
            <a:extLst>
              <a:ext uri="{FF2B5EF4-FFF2-40B4-BE49-F238E27FC236}">
                <a16:creationId xmlns:a16="http://schemas.microsoft.com/office/drawing/2014/main" id="{F94B63D8-A4EC-2D91-1990-0FB4C1ED6EE6}"/>
              </a:ext>
            </a:extLst>
          </p:cNvPr>
          <p:cNvSpPr/>
          <p:nvPr/>
        </p:nvSpPr>
        <p:spPr>
          <a:xfrm>
            <a:off x="250272" y="214944"/>
            <a:ext cx="4421505" cy="7165340"/>
          </a:xfrm>
          <a:custGeom>
            <a:avLst/>
            <a:gdLst/>
            <a:ahLst/>
            <a:cxnLst/>
            <a:rect l="l" t="t" r="r" b="b"/>
            <a:pathLst>
              <a:path w="4421505" h="7165340">
                <a:moveTo>
                  <a:pt x="54356" y="0"/>
                </a:moveTo>
                <a:lnTo>
                  <a:pt x="0" y="0"/>
                </a:lnTo>
                <a:lnTo>
                  <a:pt x="0" y="6691985"/>
                </a:lnTo>
                <a:lnTo>
                  <a:pt x="473087" y="7165060"/>
                </a:lnTo>
                <a:lnTo>
                  <a:pt x="4421022" y="7165060"/>
                </a:lnTo>
                <a:lnTo>
                  <a:pt x="4421022" y="7110704"/>
                </a:lnTo>
                <a:lnTo>
                  <a:pt x="495592" y="7110704"/>
                </a:lnTo>
                <a:lnTo>
                  <a:pt x="54356" y="6669455"/>
                </a:lnTo>
                <a:lnTo>
                  <a:pt x="54356" y="0"/>
                </a:lnTo>
                <a:close/>
              </a:path>
            </a:pathLst>
          </a:custGeom>
          <a:solidFill>
            <a:srgbClr val="367C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>
            <a:extLst>
              <a:ext uri="{FF2B5EF4-FFF2-40B4-BE49-F238E27FC236}">
                <a16:creationId xmlns:a16="http://schemas.microsoft.com/office/drawing/2014/main" id="{5CD159A2-F26F-F2D0-2534-E9A427E1454B}"/>
              </a:ext>
            </a:extLst>
          </p:cNvPr>
          <p:cNvSpPr/>
          <p:nvPr/>
        </p:nvSpPr>
        <p:spPr>
          <a:xfrm>
            <a:off x="366337" y="459527"/>
            <a:ext cx="3947795" cy="6807200"/>
          </a:xfrm>
          <a:custGeom>
            <a:avLst/>
            <a:gdLst/>
            <a:ahLst/>
            <a:cxnLst/>
            <a:rect l="l" t="t" r="r" b="b"/>
            <a:pathLst>
              <a:path w="3947795" h="6807200">
                <a:moveTo>
                  <a:pt x="40767" y="0"/>
                </a:moveTo>
                <a:lnTo>
                  <a:pt x="0" y="0"/>
                </a:lnTo>
                <a:lnTo>
                  <a:pt x="0" y="6392532"/>
                </a:lnTo>
                <a:lnTo>
                  <a:pt x="414375" y="6806920"/>
                </a:lnTo>
                <a:lnTo>
                  <a:pt x="3947680" y="6806920"/>
                </a:lnTo>
                <a:lnTo>
                  <a:pt x="3947680" y="6766153"/>
                </a:lnTo>
                <a:lnTo>
                  <a:pt x="431253" y="6766153"/>
                </a:lnTo>
                <a:lnTo>
                  <a:pt x="40767" y="6375654"/>
                </a:lnTo>
                <a:lnTo>
                  <a:pt x="40767" y="0"/>
                </a:lnTo>
                <a:close/>
              </a:path>
            </a:pathLst>
          </a:custGeom>
          <a:solidFill>
            <a:srgbClr val="F15B6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Номер слайда 28">
            <a:extLst>
              <a:ext uri="{FF2B5EF4-FFF2-40B4-BE49-F238E27FC236}">
                <a16:creationId xmlns:a16="http://schemas.microsoft.com/office/drawing/2014/main" id="{36044E66-8E81-2B8C-3C56-670296C42084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t>45</a:t>
            </a:fld>
            <a:endParaRPr lang="ru-RU"/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B25D1E56-D3BE-6663-9889-A8D640545D7A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4565" y="1671955"/>
            <a:ext cx="7051364" cy="5288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519834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E6A72F-5343-5CFF-F2DE-8DE64DA85A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>
            <a:extLst>
              <a:ext uri="{FF2B5EF4-FFF2-40B4-BE49-F238E27FC236}">
                <a16:creationId xmlns:a16="http://schemas.microsoft.com/office/drawing/2014/main" id="{EA88093B-FE5D-78F9-89DA-4B72497585DF}"/>
              </a:ext>
            </a:extLst>
          </p:cNvPr>
          <p:cNvGrpSpPr/>
          <p:nvPr/>
        </p:nvGrpSpPr>
        <p:grpSpPr>
          <a:xfrm>
            <a:off x="6824115" y="655798"/>
            <a:ext cx="556895" cy="642620"/>
            <a:chOff x="6824115" y="655798"/>
            <a:chExt cx="556895" cy="642620"/>
          </a:xfrm>
        </p:grpSpPr>
        <p:pic>
          <p:nvPicPr>
            <p:cNvPr id="3" name="object 3">
              <a:extLst>
                <a:ext uri="{FF2B5EF4-FFF2-40B4-BE49-F238E27FC236}">
                  <a16:creationId xmlns:a16="http://schemas.microsoft.com/office/drawing/2014/main" id="{161E0597-B611-8A74-C01F-7F4B813857AE}"/>
                </a:ext>
              </a:extLst>
            </p:cNvPr>
            <p:cNvPicPr/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24115" y="947837"/>
              <a:ext cx="163918" cy="237375"/>
            </a:xfrm>
            <a:prstGeom prst="rect">
              <a:avLst/>
            </a:prstGeom>
          </p:spPr>
        </p:pic>
        <p:sp>
          <p:nvSpPr>
            <p:cNvPr id="4" name="object 4">
              <a:extLst>
                <a:ext uri="{FF2B5EF4-FFF2-40B4-BE49-F238E27FC236}">
                  <a16:creationId xmlns:a16="http://schemas.microsoft.com/office/drawing/2014/main" id="{E00AB6AB-6926-83A9-573B-2604482BDD7C}"/>
                </a:ext>
              </a:extLst>
            </p:cNvPr>
            <p:cNvSpPr/>
            <p:nvPr/>
          </p:nvSpPr>
          <p:spPr>
            <a:xfrm>
              <a:off x="6824119" y="721767"/>
              <a:ext cx="164465" cy="284480"/>
            </a:xfrm>
            <a:custGeom>
              <a:avLst/>
              <a:gdLst/>
              <a:ahLst/>
              <a:cxnLst/>
              <a:rect l="l" t="t" r="r" b="b"/>
              <a:pathLst>
                <a:path w="164465" h="284480">
                  <a:moveTo>
                    <a:pt x="163918" y="0"/>
                  </a:moveTo>
                  <a:lnTo>
                    <a:pt x="0" y="94640"/>
                  </a:lnTo>
                  <a:lnTo>
                    <a:pt x="0" y="283908"/>
                  </a:lnTo>
                  <a:lnTo>
                    <a:pt x="15331" y="275056"/>
                  </a:lnTo>
                  <a:lnTo>
                    <a:pt x="5118" y="275056"/>
                  </a:lnTo>
                  <a:lnTo>
                    <a:pt x="5118" y="97574"/>
                  </a:lnTo>
                  <a:lnTo>
                    <a:pt x="158800" y="8851"/>
                  </a:lnTo>
                  <a:lnTo>
                    <a:pt x="163918" y="8851"/>
                  </a:lnTo>
                  <a:lnTo>
                    <a:pt x="163918" y="0"/>
                  </a:lnTo>
                  <a:close/>
                </a:path>
                <a:path w="164465" h="284480">
                  <a:moveTo>
                    <a:pt x="163918" y="8851"/>
                  </a:moveTo>
                  <a:lnTo>
                    <a:pt x="158800" y="8851"/>
                  </a:lnTo>
                  <a:lnTo>
                    <a:pt x="158800" y="186308"/>
                  </a:lnTo>
                  <a:lnTo>
                    <a:pt x="5118" y="275056"/>
                  </a:lnTo>
                  <a:lnTo>
                    <a:pt x="15331" y="275056"/>
                  </a:lnTo>
                  <a:lnTo>
                    <a:pt x="163918" y="189268"/>
                  </a:lnTo>
                  <a:lnTo>
                    <a:pt x="163918" y="8851"/>
                  </a:lnTo>
                  <a:close/>
                </a:path>
              </a:pathLst>
            </a:custGeom>
            <a:solidFill>
              <a:srgbClr val="81868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>
              <a:extLst>
                <a:ext uri="{FF2B5EF4-FFF2-40B4-BE49-F238E27FC236}">
                  <a16:creationId xmlns:a16="http://schemas.microsoft.com/office/drawing/2014/main" id="{37781748-2499-DC0F-E9E6-66F761B84254}"/>
                </a:ext>
              </a:extLst>
            </p:cNvPr>
            <p:cNvPicPr/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938408" y="1061416"/>
              <a:ext cx="246316" cy="236842"/>
            </a:xfrm>
            <a:prstGeom prst="rect">
              <a:avLst/>
            </a:prstGeom>
          </p:spPr>
        </p:pic>
        <p:pic>
          <p:nvPicPr>
            <p:cNvPr id="6" name="object 6">
              <a:extLst>
                <a:ext uri="{FF2B5EF4-FFF2-40B4-BE49-F238E27FC236}">
                  <a16:creationId xmlns:a16="http://schemas.microsoft.com/office/drawing/2014/main" id="{62D00149-32EB-9BC2-2582-A9BEBF83E4A0}"/>
                </a:ext>
              </a:extLst>
            </p:cNvPr>
            <p:cNvPicPr/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19897" y="655798"/>
              <a:ext cx="360613" cy="350391"/>
            </a:xfrm>
            <a:prstGeom prst="rect">
              <a:avLst/>
            </a:prstGeom>
          </p:spPr>
        </p:pic>
        <p:pic>
          <p:nvPicPr>
            <p:cNvPr id="7" name="object 7">
              <a:extLst>
                <a:ext uri="{FF2B5EF4-FFF2-40B4-BE49-F238E27FC236}">
                  <a16:creationId xmlns:a16="http://schemas.microsoft.com/office/drawing/2014/main" id="{1A2943AA-D163-2AA7-80B0-6651CC01A10E}"/>
                </a:ext>
              </a:extLst>
            </p:cNvPr>
            <p:cNvPicPr/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22465" y="952271"/>
              <a:ext cx="141224" cy="163067"/>
            </a:xfrm>
            <a:prstGeom prst="rect">
              <a:avLst/>
            </a:prstGeom>
          </p:spPr>
        </p:pic>
        <p:sp>
          <p:nvSpPr>
            <p:cNvPr id="8" name="object 8">
              <a:extLst>
                <a:ext uri="{FF2B5EF4-FFF2-40B4-BE49-F238E27FC236}">
                  <a16:creationId xmlns:a16="http://schemas.microsoft.com/office/drawing/2014/main" id="{229E85AC-D5DE-5EEB-5DCC-97EE106251DA}"/>
                </a:ext>
              </a:extLst>
            </p:cNvPr>
            <p:cNvSpPr/>
            <p:nvPr/>
          </p:nvSpPr>
          <p:spPr>
            <a:xfrm>
              <a:off x="7216604" y="948375"/>
              <a:ext cx="164465" cy="284480"/>
            </a:xfrm>
            <a:custGeom>
              <a:avLst/>
              <a:gdLst/>
              <a:ahLst/>
              <a:cxnLst/>
              <a:rect l="l" t="t" r="r" b="b"/>
              <a:pathLst>
                <a:path w="164465" h="284480">
                  <a:moveTo>
                    <a:pt x="163906" y="0"/>
                  </a:moveTo>
                  <a:lnTo>
                    <a:pt x="0" y="94627"/>
                  </a:lnTo>
                  <a:lnTo>
                    <a:pt x="0" y="283921"/>
                  </a:lnTo>
                  <a:lnTo>
                    <a:pt x="15328" y="275069"/>
                  </a:lnTo>
                  <a:lnTo>
                    <a:pt x="5118" y="275069"/>
                  </a:lnTo>
                  <a:lnTo>
                    <a:pt x="5118" y="97574"/>
                  </a:lnTo>
                  <a:lnTo>
                    <a:pt x="158800" y="8839"/>
                  </a:lnTo>
                  <a:lnTo>
                    <a:pt x="163906" y="8839"/>
                  </a:lnTo>
                  <a:lnTo>
                    <a:pt x="163906" y="0"/>
                  </a:lnTo>
                  <a:close/>
                </a:path>
                <a:path w="164465" h="284480">
                  <a:moveTo>
                    <a:pt x="163906" y="8839"/>
                  </a:moveTo>
                  <a:lnTo>
                    <a:pt x="158800" y="8839"/>
                  </a:lnTo>
                  <a:lnTo>
                    <a:pt x="158800" y="186321"/>
                  </a:lnTo>
                  <a:lnTo>
                    <a:pt x="5118" y="275069"/>
                  </a:lnTo>
                  <a:lnTo>
                    <a:pt x="15328" y="275069"/>
                  </a:lnTo>
                  <a:lnTo>
                    <a:pt x="163906" y="189268"/>
                  </a:lnTo>
                  <a:lnTo>
                    <a:pt x="163906" y="8839"/>
                  </a:lnTo>
                  <a:close/>
                </a:path>
              </a:pathLst>
            </a:custGeom>
            <a:solidFill>
              <a:srgbClr val="81868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>
              <a:extLst>
                <a:ext uri="{FF2B5EF4-FFF2-40B4-BE49-F238E27FC236}">
                  <a16:creationId xmlns:a16="http://schemas.microsoft.com/office/drawing/2014/main" id="{FC5EB9BA-8DF4-50CE-2B24-F4275F315EA1}"/>
                </a:ext>
              </a:extLst>
            </p:cNvPr>
            <p:cNvPicPr/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40943" y="838695"/>
              <a:ext cx="141224" cy="163067"/>
            </a:xfrm>
            <a:prstGeom prst="rect">
              <a:avLst/>
            </a:prstGeom>
          </p:spPr>
        </p:pic>
        <p:pic>
          <p:nvPicPr>
            <p:cNvPr id="10" name="object 10">
              <a:extLst>
                <a:ext uri="{FF2B5EF4-FFF2-40B4-BE49-F238E27FC236}">
                  <a16:creationId xmlns:a16="http://schemas.microsoft.com/office/drawing/2014/main" id="{2DDE5498-91C2-42B9-A5CE-AFC228E070CF}"/>
                </a:ext>
              </a:extLst>
            </p:cNvPr>
            <p:cNvPicPr/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106475" y="838695"/>
              <a:ext cx="75691" cy="163067"/>
            </a:xfrm>
            <a:prstGeom prst="rect">
              <a:avLst/>
            </a:prstGeom>
          </p:spPr>
        </p:pic>
        <p:pic>
          <p:nvPicPr>
            <p:cNvPr id="11" name="object 11">
              <a:extLst>
                <a:ext uri="{FF2B5EF4-FFF2-40B4-BE49-F238E27FC236}">
                  <a16:creationId xmlns:a16="http://schemas.microsoft.com/office/drawing/2014/main" id="{4D37BAA2-8D5A-E1B4-5721-4FEA8443C143}"/>
                </a:ext>
              </a:extLst>
            </p:cNvPr>
            <p:cNvPicPr/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22465" y="990168"/>
              <a:ext cx="141224" cy="125171"/>
            </a:xfrm>
            <a:prstGeom prst="rect">
              <a:avLst/>
            </a:prstGeom>
          </p:spPr>
        </p:pic>
      </p:grpSp>
      <p:pic>
        <p:nvPicPr>
          <p:cNvPr id="12" name="object 12">
            <a:extLst>
              <a:ext uri="{FF2B5EF4-FFF2-40B4-BE49-F238E27FC236}">
                <a16:creationId xmlns:a16="http://schemas.microsoft.com/office/drawing/2014/main" id="{155DF507-2DE9-C9CD-FC16-74FA70332F18}"/>
              </a:ext>
            </a:extLst>
          </p:cNvPr>
          <p:cNvPicPr/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10309" y="715558"/>
            <a:ext cx="1223518" cy="536481"/>
          </a:xfrm>
          <a:prstGeom prst="rect">
            <a:avLst/>
          </a:prstGeom>
        </p:spPr>
      </p:pic>
      <p:sp>
        <p:nvSpPr>
          <p:cNvPr id="15" name="object 15">
            <a:extLst>
              <a:ext uri="{FF2B5EF4-FFF2-40B4-BE49-F238E27FC236}">
                <a16:creationId xmlns:a16="http://schemas.microsoft.com/office/drawing/2014/main" id="{304660DB-2DF1-5EEB-CA3C-792B093E76EA}"/>
              </a:ext>
            </a:extLst>
          </p:cNvPr>
          <p:cNvSpPr/>
          <p:nvPr/>
        </p:nvSpPr>
        <p:spPr>
          <a:xfrm>
            <a:off x="9709326" y="1912151"/>
            <a:ext cx="982980" cy="982980"/>
          </a:xfrm>
          <a:custGeom>
            <a:avLst/>
            <a:gdLst/>
            <a:ahLst/>
            <a:cxnLst/>
            <a:rect l="l" t="t" r="r" b="b"/>
            <a:pathLst>
              <a:path w="982979" h="982980">
                <a:moveTo>
                  <a:pt x="0" y="982676"/>
                </a:moveTo>
                <a:lnTo>
                  <a:pt x="982676" y="0"/>
                </a:lnTo>
              </a:path>
            </a:pathLst>
          </a:custGeom>
          <a:ln w="63500">
            <a:solidFill>
              <a:srgbClr val="347BB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>
            <a:extLst>
              <a:ext uri="{FF2B5EF4-FFF2-40B4-BE49-F238E27FC236}">
                <a16:creationId xmlns:a16="http://schemas.microsoft.com/office/drawing/2014/main" id="{32C725CE-7EA7-01D1-DA79-22E9041FD5AA}"/>
              </a:ext>
            </a:extLst>
          </p:cNvPr>
          <p:cNvSpPr/>
          <p:nvPr/>
        </p:nvSpPr>
        <p:spPr>
          <a:xfrm>
            <a:off x="8660884" y="98026"/>
            <a:ext cx="1748789" cy="1748789"/>
          </a:xfrm>
          <a:custGeom>
            <a:avLst/>
            <a:gdLst/>
            <a:ahLst/>
            <a:cxnLst/>
            <a:rect l="l" t="t" r="r" b="b"/>
            <a:pathLst>
              <a:path w="1748790" h="1748789">
                <a:moveTo>
                  <a:pt x="0" y="1748358"/>
                </a:moveTo>
                <a:lnTo>
                  <a:pt x="1748358" y="0"/>
                </a:lnTo>
              </a:path>
            </a:pathLst>
          </a:custGeom>
          <a:ln w="63500">
            <a:solidFill>
              <a:srgbClr val="347BB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>
            <a:extLst>
              <a:ext uri="{FF2B5EF4-FFF2-40B4-BE49-F238E27FC236}">
                <a16:creationId xmlns:a16="http://schemas.microsoft.com/office/drawing/2014/main" id="{B80C09AD-7D96-5FC5-0E6A-F03DBBCC5634}"/>
              </a:ext>
            </a:extLst>
          </p:cNvPr>
          <p:cNvSpPr/>
          <p:nvPr/>
        </p:nvSpPr>
        <p:spPr>
          <a:xfrm>
            <a:off x="9185104" y="863707"/>
            <a:ext cx="1507490" cy="1507490"/>
          </a:xfrm>
          <a:custGeom>
            <a:avLst/>
            <a:gdLst/>
            <a:ahLst/>
            <a:cxnLst/>
            <a:rect l="l" t="t" r="r" b="b"/>
            <a:pathLst>
              <a:path w="1507490" h="1507489">
                <a:moveTo>
                  <a:pt x="0" y="1506898"/>
                </a:moveTo>
                <a:lnTo>
                  <a:pt x="1506898" y="0"/>
                </a:lnTo>
              </a:path>
            </a:pathLst>
          </a:custGeom>
          <a:ln w="63500">
            <a:solidFill>
              <a:srgbClr val="347BB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>
            <a:extLst>
              <a:ext uri="{FF2B5EF4-FFF2-40B4-BE49-F238E27FC236}">
                <a16:creationId xmlns:a16="http://schemas.microsoft.com/office/drawing/2014/main" id="{2FAF1061-2460-1363-FB85-5BB0D02AE4A2}"/>
              </a:ext>
            </a:extLst>
          </p:cNvPr>
          <p:cNvSpPr/>
          <p:nvPr/>
        </p:nvSpPr>
        <p:spPr>
          <a:xfrm>
            <a:off x="9534585" y="1562670"/>
            <a:ext cx="1157605" cy="1157605"/>
          </a:xfrm>
          <a:custGeom>
            <a:avLst/>
            <a:gdLst/>
            <a:ahLst/>
            <a:cxnLst/>
            <a:rect l="l" t="t" r="r" b="b"/>
            <a:pathLst>
              <a:path w="1157604" h="1157605">
                <a:moveTo>
                  <a:pt x="0" y="1157416"/>
                </a:moveTo>
                <a:lnTo>
                  <a:pt x="1157416" y="0"/>
                </a:lnTo>
              </a:path>
            </a:pathLst>
          </a:custGeom>
          <a:ln w="63500">
            <a:solidFill>
              <a:srgbClr val="347BB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>
            <a:extLst>
              <a:ext uri="{FF2B5EF4-FFF2-40B4-BE49-F238E27FC236}">
                <a16:creationId xmlns:a16="http://schemas.microsoft.com/office/drawing/2014/main" id="{F047322A-4B47-3A36-8956-9215FFA5EB9F}"/>
              </a:ext>
            </a:extLst>
          </p:cNvPr>
          <p:cNvSpPr/>
          <p:nvPr/>
        </p:nvSpPr>
        <p:spPr>
          <a:xfrm>
            <a:off x="8486142" y="0"/>
            <a:ext cx="1671955" cy="1671955"/>
          </a:xfrm>
          <a:custGeom>
            <a:avLst/>
            <a:gdLst/>
            <a:ahLst/>
            <a:cxnLst/>
            <a:rect l="l" t="t" r="r" b="b"/>
            <a:pathLst>
              <a:path w="1671954" h="1671955">
                <a:moveTo>
                  <a:pt x="0" y="1671643"/>
                </a:moveTo>
                <a:lnTo>
                  <a:pt x="1671643" y="0"/>
                </a:lnTo>
              </a:path>
            </a:pathLst>
          </a:custGeom>
          <a:ln w="63500">
            <a:solidFill>
              <a:srgbClr val="347BB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>
            <a:extLst>
              <a:ext uri="{FF2B5EF4-FFF2-40B4-BE49-F238E27FC236}">
                <a16:creationId xmlns:a16="http://schemas.microsoft.com/office/drawing/2014/main" id="{D69457CB-0EE3-87E3-4B10-0108EB78B2AC}"/>
              </a:ext>
            </a:extLst>
          </p:cNvPr>
          <p:cNvSpPr/>
          <p:nvPr/>
        </p:nvSpPr>
        <p:spPr>
          <a:xfrm>
            <a:off x="9010364" y="514226"/>
            <a:ext cx="1682114" cy="1682114"/>
          </a:xfrm>
          <a:custGeom>
            <a:avLst/>
            <a:gdLst/>
            <a:ahLst/>
            <a:cxnLst/>
            <a:rect l="l" t="t" r="r" b="b"/>
            <a:pathLst>
              <a:path w="1682115" h="1682114">
                <a:moveTo>
                  <a:pt x="0" y="1681639"/>
                </a:moveTo>
                <a:lnTo>
                  <a:pt x="1681639" y="0"/>
                </a:lnTo>
              </a:path>
            </a:pathLst>
          </a:custGeom>
          <a:ln w="63500">
            <a:solidFill>
              <a:srgbClr val="347BB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>
            <a:extLst>
              <a:ext uri="{FF2B5EF4-FFF2-40B4-BE49-F238E27FC236}">
                <a16:creationId xmlns:a16="http://schemas.microsoft.com/office/drawing/2014/main" id="{95508BB1-DDC2-C080-BEF0-5C791561D8D9}"/>
              </a:ext>
            </a:extLst>
          </p:cNvPr>
          <p:cNvSpPr/>
          <p:nvPr/>
        </p:nvSpPr>
        <p:spPr>
          <a:xfrm>
            <a:off x="9359845" y="1213189"/>
            <a:ext cx="1332230" cy="1332230"/>
          </a:xfrm>
          <a:custGeom>
            <a:avLst/>
            <a:gdLst/>
            <a:ahLst/>
            <a:cxnLst/>
            <a:rect l="l" t="t" r="r" b="b"/>
            <a:pathLst>
              <a:path w="1332229" h="1332230">
                <a:moveTo>
                  <a:pt x="0" y="1332157"/>
                </a:moveTo>
                <a:lnTo>
                  <a:pt x="1332157" y="0"/>
                </a:lnTo>
              </a:path>
            </a:pathLst>
          </a:custGeom>
          <a:ln w="63500">
            <a:solidFill>
              <a:srgbClr val="347BB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>
            <a:extLst>
              <a:ext uri="{FF2B5EF4-FFF2-40B4-BE49-F238E27FC236}">
                <a16:creationId xmlns:a16="http://schemas.microsoft.com/office/drawing/2014/main" id="{EA3AD0F2-0451-CA6F-2A3B-2FB342C78D95}"/>
              </a:ext>
            </a:extLst>
          </p:cNvPr>
          <p:cNvSpPr/>
          <p:nvPr/>
        </p:nvSpPr>
        <p:spPr>
          <a:xfrm>
            <a:off x="8835623" y="272766"/>
            <a:ext cx="1748789" cy="1748789"/>
          </a:xfrm>
          <a:custGeom>
            <a:avLst/>
            <a:gdLst/>
            <a:ahLst/>
            <a:cxnLst/>
            <a:rect l="l" t="t" r="r" b="b"/>
            <a:pathLst>
              <a:path w="1748790" h="1748789">
                <a:moveTo>
                  <a:pt x="0" y="1748358"/>
                </a:moveTo>
                <a:lnTo>
                  <a:pt x="1748358" y="0"/>
                </a:lnTo>
              </a:path>
            </a:pathLst>
          </a:custGeom>
          <a:ln w="63500">
            <a:solidFill>
              <a:srgbClr val="347BB4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5" name="object 25">
            <a:extLst>
              <a:ext uri="{FF2B5EF4-FFF2-40B4-BE49-F238E27FC236}">
                <a16:creationId xmlns:a16="http://schemas.microsoft.com/office/drawing/2014/main" id="{3F825FE8-EF0F-1F37-EA10-54D3E517D8CD}"/>
              </a:ext>
            </a:extLst>
          </p:cNvPr>
          <p:cNvSpPr/>
          <p:nvPr/>
        </p:nvSpPr>
        <p:spPr>
          <a:xfrm>
            <a:off x="9176265" y="26920"/>
            <a:ext cx="902969" cy="902969"/>
          </a:xfrm>
          <a:custGeom>
            <a:avLst/>
            <a:gdLst/>
            <a:ahLst/>
            <a:cxnLst/>
            <a:rect l="l" t="t" r="r" b="b"/>
            <a:pathLst>
              <a:path w="902970" h="902969">
                <a:moveTo>
                  <a:pt x="451484" y="0"/>
                </a:moveTo>
                <a:lnTo>
                  <a:pt x="0" y="451484"/>
                </a:lnTo>
                <a:lnTo>
                  <a:pt x="451484" y="902969"/>
                </a:lnTo>
                <a:lnTo>
                  <a:pt x="902957" y="451484"/>
                </a:lnTo>
                <a:lnTo>
                  <a:pt x="451484" y="0"/>
                </a:lnTo>
                <a:close/>
              </a:path>
            </a:pathLst>
          </a:custGeom>
          <a:solidFill>
            <a:srgbClr val="F15B6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>
            <a:extLst>
              <a:ext uri="{FF2B5EF4-FFF2-40B4-BE49-F238E27FC236}">
                <a16:creationId xmlns:a16="http://schemas.microsoft.com/office/drawing/2014/main" id="{E1EFF6FF-B9FE-31DF-91C1-CEA914F98A77}"/>
              </a:ext>
            </a:extLst>
          </p:cNvPr>
          <p:cNvSpPr/>
          <p:nvPr/>
        </p:nvSpPr>
        <p:spPr>
          <a:xfrm>
            <a:off x="9176265" y="26920"/>
            <a:ext cx="902969" cy="902969"/>
          </a:xfrm>
          <a:custGeom>
            <a:avLst/>
            <a:gdLst/>
            <a:ahLst/>
            <a:cxnLst/>
            <a:rect l="l" t="t" r="r" b="b"/>
            <a:pathLst>
              <a:path w="902970" h="902969">
                <a:moveTo>
                  <a:pt x="0" y="451484"/>
                </a:moveTo>
                <a:lnTo>
                  <a:pt x="451484" y="902969"/>
                </a:lnTo>
                <a:lnTo>
                  <a:pt x="902957" y="451484"/>
                </a:lnTo>
                <a:lnTo>
                  <a:pt x="451484" y="0"/>
                </a:lnTo>
                <a:lnTo>
                  <a:pt x="0" y="451484"/>
                </a:lnTo>
                <a:close/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>
            <a:extLst>
              <a:ext uri="{FF2B5EF4-FFF2-40B4-BE49-F238E27FC236}">
                <a16:creationId xmlns:a16="http://schemas.microsoft.com/office/drawing/2014/main" id="{63C3E384-94F5-277B-49B0-49E732E2C9DC}"/>
              </a:ext>
            </a:extLst>
          </p:cNvPr>
          <p:cNvSpPr/>
          <p:nvPr/>
        </p:nvSpPr>
        <p:spPr>
          <a:xfrm>
            <a:off x="0" y="1239998"/>
            <a:ext cx="964565" cy="1364615"/>
          </a:xfrm>
          <a:custGeom>
            <a:avLst/>
            <a:gdLst/>
            <a:ahLst/>
            <a:cxnLst/>
            <a:rect l="l" t="t" r="r" b="b"/>
            <a:pathLst>
              <a:path w="964565" h="1364614">
                <a:moveTo>
                  <a:pt x="281851" y="0"/>
                </a:moveTo>
                <a:lnTo>
                  <a:pt x="0" y="281851"/>
                </a:lnTo>
                <a:lnTo>
                  <a:pt x="0" y="1161440"/>
                </a:lnTo>
                <a:lnTo>
                  <a:pt x="281851" y="1364233"/>
                </a:lnTo>
                <a:lnTo>
                  <a:pt x="963955" y="682129"/>
                </a:lnTo>
                <a:lnTo>
                  <a:pt x="281851" y="0"/>
                </a:lnTo>
                <a:close/>
              </a:path>
            </a:pathLst>
          </a:custGeom>
          <a:solidFill>
            <a:srgbClr val="367C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>
            <a:extLst>
              <a:ext uri="{FF2B5EF4-FFF2-40B4-BE49-F238E27FC236}">
                <a16:creationId xmlns:a16="http://schemas.microsoft.com/office/drawing/2014/main" id="{3CB60940-810D-E3B9-CD2E-51F88FC24144}"/>
              </a:ext>
            </a:extLst>
          </p:cNvPr>
          <p:cNvSpPr/>
          <p:nvPr/>
        </p:nvSpPr>
        <p:spPr>
          <a:xfrm>
            <a:off x="0" y="1220796"/>
            <a:ext cx="983615" cy="1402715"/>
          </a:xfrm>
          <a:custGeom>
            <a:avLst/>
            <a:gdLst/>
            <a:ahLst/>
            <a:cxnLst/>
            <a:rect l="l" t="t" r="r" b="b"/>
            <a:pathLst>
              <a:path w="983615" h="1402714">
                <a:moveTo>
                  <a:pt x="281863" y="0"/>
                </a:moveTo>
                <a:lnTo>
                  <a:pt x="0" y="281851"/>
                </a:lnTo>
                <a:lnTo>
                  <a:pt x="0" y="320281"/>
                </a:lnTo>
                <a:lnTo>
                  <a:pt x="281863" y="38417"/>
                </a:lnTo>
                <a:lnTo>
                  <a:pt x="944753" y="701332"/>
                </a:lnTo>
                <a:lnTo>
                  <a:pt x="281863" y="1364221"/>
                </a:lnTo>
                <a:lnTo>
                  <a:pt x="0" y="1082357"/>
                </a:lnTo>
                <a:lnTo>
                  <a:pt x="0" y="1120774"/>
                </a:lnTo>
                <a:lnTo>
                  <a:pt x="281863" y="1402638"/>
                </a:lnTo>
                <a:lnTo>
                  <a:pt x="983183" y="701332"/>
                </a:lnTo>
                <a:lnTo>
                  <a:pt x="28186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>
            <a:extLst>
              <a:ext uri="{FF2B5EF4-FFF2-40B4-BE49-F238E27FC236}">
                <a16:creationId xmlns:a16="http://schemas.microsoft.com/office/drawing/2014/main" id="{E99DC52A-907A-D8C9-0225-D6C7346965A6}"/>
              </a:ext>
            </a:extLst>
          </p:cNvPr>
          <p:cNvSpPr/>
          <p:nvPr/>
        </p:nvSpPr>
        <p:spPr>
          <a:xfrm>
            <a:off x="0" y="2069762"/>
            <a:ext cx="589915" cy="1179830"/>
          </a:xfrm>
          <a:custGeom>
            <a:avLst/>
            <a:gdLst/>
            <a:ahLst/>
            <a:cxnLst/>
            <a:rect l="l" t="t" r="r" b="b"/>
            <a:pathLst>
              <a:path w="589915" h="1179830">
                <a:moveTo>
                  <a:pt x="0" y="0"/>
                </a:moveTo>
                <a:lnTo>
                  <a:pt x="0" y="1179512"/>
                </a:lnTo>
                <a:lnTo>
                  <a:pt x="589762" y="589762"/>
                </a:lnTo>
                <a:lnTo>
                  <a:pt x="0" y="0"/>
                </a:lnTo>
                <a:close/>
              </a:path>
            </a:pathLst>
          </a:custGeom>
          <a:solidFill>
            <a:srgbClr val="F15B6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>
            <a:extLst>
              <a:ext uri="{FF2B5EF4-FFF2-40B4-BE49-F238E27FC236}">
                <a16:creationId xmlns:a16="http://schemas.microsoft.com/office/drawing/2014/main" id="{D5F92427-9CF1-E61C-BCE9-E189C4C81F1B}"/>
              </a:ext>
            </a:extLst>
          </p:cNvPr>
          <p:cNvSpPr/>
          <p:nvPr/>
        </p:nvSpPr>
        <p:spPr>
          <a:xfrm>
            <a:off x="0" y="2050549"/>
            <a:ext cx="609600" cy="1218565"/>
          </a:xfrm>
          <a:custGeom>
            <a:avLst/>
            <a:gdLst/>
            <a:ahLst/>
            <a:cxnLst/>
            <a:rect l="l" t="t" r="r" b="b"/>
            <a:pathLst>
              <a:path w="609600" h="1218564">
                <a:moveTo>
                  <a:pt x="0" y="0"/>
                </a:moveTo>
                <a:lnTo>
                  <a:pt x="0" y="38430"/>
                </a:lnTo>
                <a:lnTo>
                  <a:pt x="570534" y="608977"/>
                </a:lnTo>
                <a:lnTo>
                  <a:pt x="0" y="1179512"/>
                </a:lnTo>
                <a:lnTo>
                  <a:pt x="0" y="1217955"/>
                </a:lnTo>
                <a:lnTo>
                  <a:pt x="608977" y="608977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>
            <a:extLst>
              <a:ext uri="{FF2B5EF4-FFF2-40B4-BE49-F238E27FC236}">
                <a16:creationId xmlns:a16="http://schemas.microsoft.com/office/drawing/2014/main" id="{12D35DAA-7B1F-E95E-9C02-50EDA696FDA7}"/>
              </a:ext>
            </a:extLst>
          </p:cNvPr>
          <p:cNvSpPr/>
          <p:nvPr/>
        </p:nvSpPr>
        <p:spPr>
          <a:xfrm>
            <a:off x="250272" y="214944"/>
            <a:ext cx="4421505" cy="7165340"/>
          </a:xfrm>
          <a:custGeom>
            <a:avLst/>
            <a:gdLst/>
            <a:ahLst/>
            <a:cxnLst/>
            <a:rect l="l" t="t" r="r" b="b"/>
            <a:pathLst>
              <a:path w="4421505" h="7165340">
                <a:moveTo>
                  <a:pt x="54356" y="0"/>
                </a:moveTo>
                <a:lnTo>
                  <a:pt x="0" y="0"/>
                </a:lnTo>
                <a:lnTo>
                  <a:pt x="0" y="6691985"/>
                </a:lnTo>
                <a:lnTo>
                  <a:pt x="473087" y="7165060"/>
                </a:lnTo>
                <a:lnTo>
                  <a:pt x="4421022" y="7165060"/>
                </a:lnTo>
                <a:lnTo>
                  <a:pt x="4421022" y="7110704"/>
                </a:lnTo>
                <a:lnTo>
                  <a:pt x="495592" y="7110704"/>
                </a:lnTo>
                <a:lnTo>
                  <a:pt x="54356" y="6669455"/>
                </a:lnTo>
                <a:lnTo>
                  <a:pt x="54356" y="0"/>
                </a:lnTo>
                <a:close/>
              </a:path>
            </a:pathLst>
          </a:custGeom>
          <a:solidFill>
            <a:srgbClr val="367C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>
            <a:extLst>
              <a:ext uri="{FF2B5EF4-FFF2-40B4-BE49-F238E27FC236}">
                <a16:creationId xmlns:a16="http://schemas.microsoft.com/office/drawing/2014/main" id="{DF3787DD-4C49-97D1-E371-E0891A0F498C}"/>
              </a:ext>
            </a:extLst>
          </p:cNvPr>
          <p:cNvSpPr/>
          <p:nvPr/>
        </p:nvSpPr>
        <p:spPr>
          <a:xfrm>
            <a:off x="366337" y="459527"/>
            <a:ext cx="3947795" cy="6807200"/>
          </a:xfrm>
          <a:custGeom>
            <a:avLst/>
            <a:gdLst/>
            <a:ahLst/>
            <a:cxnLst/>
            <a:rect l="l" t="t" r="r" b="b"/>
            <a:pathLst>
              <a:path w="3947795" h="6807200">
                <a:moveTo>
                  <a:pt x="40767" y="0"/>
                </a:moveTo>
                <a:lnTo>
                  <a:pt x="0" y="0"/>
                </a:lnTo>
                <a:lnTo>
                  <a:pt x="0" y="6392532"/>
                </a:lnTo>
                <a:lnTo>
                  <a:pt x="414375" y="6806920"/>
                </a:lnTo>
                <a:lnTo>
                  <a:pt x="3947680" y="6806920"/>
                </a:lnTo>
                <a:lnTo>
                  <a:pt x="3947680" y="6766153"/>
                </a:lnTo>
                <a:lnTo>
                  <a:pt x="431253" y="6766153"/>
                </a:lnTo>
                <a:lnTo>
                  <a:pt x="40767" y="6375654"/>
                </a:lnTo>
                <a:lnTo>
                  <a:pt x="40767" y="0"/>
                </a:lnTo>
                <a:close/>
              </a:path>
            </a:pathLst>
          </a:custGeom>
          <a:solidFill>
            <a:srgbClr val="F15B6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Номер слайда 28">
            <a:extLst>
              <a:ext uri="{FF2B5EF4-FFF2-40B4-BE49-F238E27FC236}">
                <a16:creationId xmlns:a16="http://schemas.microsoft.com/office/drawing/2014/main" id="{F33D8F33-A618-0CA3-61A5-205AFE2D23C1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t>46</a:t>
            </a:fld>
            <a:endParaRPr lang="ru-RU"/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23ADAFB8-D549-A5AE-4CA4-6C41D92FABB6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0096" y="686501"/>
            <a:ext cx="4597367" cy="6129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933026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04DFDF-48F5-A312-85AC-6D4993A4A2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>
            <a:extLst>
              <a:ext uri="{FF2B5EF4-FFF2-40B4-BE49-F238E27FC236}">
                <a16:creationId xmlns:a16="http://schemas.microsoft.com/office/drawing/2014/main" id="{69485163-DD5F-1DD9-3763-BE69F4E8B282}"/>
              </a:ext>
            </a:extLst>
          </p:cNvPr>
          <p:cNvGrpSpPr/>
          <p:nvPr/>
        </p:nvGrpSpPr>
        <p:grpSpPr>
          <a:xfrm>
            <a:off x="6824115" y="655798"/>
            <a:ext cx="556895" cy="642620"/>
            <a:chOff x="6824115" y="655798"/>
            <a:chExt cx="556895" cy="642620"/>
          </a:xfrm>
        </p:grpSpPr>
        <p:pic>
          <p:nvPicPr>
            <p:cNvPr id="3" name="object 3">
              <a:extLst>
                <a:ext uri="{FF2B5EF4-FFF2-40B4-BE49-F238E27FC236}">
                  <a16:creationId xmlns:a16="http://schemas.microsoft.com/office/drawing/2014/main" id="{AA5C79D2-1C33-987E-1792-5ADFDCC160AF}"/>
                </a:ext>
              </a:extLst>
            </p:cNvPr>
            <p:cNvPicPr/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24115" y="947837"/>
              <a:ext cx="163918" cy="237375"/>
            </a:xfrm>
            <a:prstGeom prst="rect">
              <a:avLst/>
            </a:prstGeom>
          </p:spPr>
        </p:pic>
        <p:sp>
          <p:nvSpPr>
            <p:cNvPr id="4" name="object 4">
              <a:extLst>
                <a:ext uri="{FF2B5EF4-FFF2-40B4-BE49-F238E27FC236}">
                  <a16:creationId xmlns:a16="http://schemas.microsoft.com/office/drawing/2014/main" id="{E4085CA4-7C2B-F679-5002-DB15FAB9140B}"/>
                </a:ext>
              </a:extLst>
            </p:cNvPr>
            <p:cNvSpPr/>
            <p:nvPr/>
          </p:nvSpPr>
          <p:spPr>
            <a:xfrm>
              <a:off x="6824119" y="721767"/>
              <a:ext cx="164465" cy="284480"/>
            </a:xfrm>
            <a:custGeom>
              <a:avLst/>
              <a:gdLst/>
              <a:ahLst/>
              <a:cxnLst/>
              <a:rect l="l" t="t" r="r" b="b"/>
              <a:pathLst>
                <a:path w="164465" h="284480">
                  <a:moveTo>
                    <a:pt x="163918" y="0"/>
                  </a:moveTo>
                  <a:lnTo>
                    <a:pt x="0" y="94640"/>
                  </a:lnTo>
                  <a:lnTo>
                    <a:pt x="0" y="283908"/>
                  </a:lnTo>
                  <a:lnTo>
                    <a:pt x="15331" y="275056"/>
                  </a:lnTo>
                  <a:lnTo>
                    <a:pt x="5118" y="275056"/>
                  </a:lnTo>
                  <a:lnTo>
                    <a:pt x="5118" y="97574"/>
                  </a:lnTo>
                  <a:lnTo>
                    <a:pt x="158800" y="8851"/>
                  </a:lnTo>
                  <a:lnTo>
                    <a:pt x="163918" y="8851"/>
                  </a:lnTo>
                  <a:lnTo>
                    <a:pt x="163918" y="0"/>
                  </a:lnTo>
                  <a:close/>
                </a:path>
                <a:path w="164465" h="284480">
                  <a:moveTo>
                    <a:pt x="163918" y="8851"/>
                  </a:moveTo>
                  <a:lnTo>
                    <a:pt x="158800" y="8851"/>
                  </a:lnTo>
                  <a:lnTo>
                    <a:pt x="158800" y="186308"/>
                  </a:lnTo>
                  <a:lnTo>
                    <a:pt x="5118" y="275056"/>
                  </a:lnTo>
                  <a:lnTo>
                    <a:pt x="15331" y="275056"/>
                  </a:lnTo>
                  <a:lnTo>
                    <a:pt x="163918" y="189268"/>
                  </a:lnTo>
                  <a:lnTo>
                    <a:pt x="163918" y="8851"/>
                  </a:lnTo>
                  <a:close/>
                </a:path>
              </a:pathLst>
            </a:custGeom>
            <a:solidFill>
              <a:srgbClr val="81868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>
              <a:extLst>
                <a:ext uri="{FF2B5EF4-FFF2-40B4-BE49-F238E27FC236}">
                  <a16:creationId xmlns:a16="http://schemas.microsoft.com/office/drawing/2014/main" id="{2EAA2EDF-A05D-36F6-1F4F-04E08604F4F7}"/>
                </a:ext>
              </a:extLst>
            </p:cNvPr>
            <p:cNvPicPr/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938408" y="1061416"/>
              <a:ext cx="246316" cy="236842"/>
            </a:xfrm>
            <a:prstGeom prst="rect">
              <a:avLst/>
            </a:prstGeom>
          </p:spPr>
        </p:pic>
        <p:pic>
          <p:nvPicPr>
            <p:cNvPr id="6" name="object 6">
              <a:extLst>
                <a:ext uri="{FF2B5EF4-FFF2-40B4-BE49-F238E27FC236}">
                  <a16:creationId xmlns:a16="http://schemas.microsoft.com/office/drawing/2014/main" id="{72057976-55C0-092C-B52B-A714F38EEB96}"/>
                </a:ext>
              </a:extLst>
            </p:cNvPr>
            <p:cNvPicPr/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19897" y="655798"/>
              <a:ext cx="360613" cy="350391"/>
            </a:xfrm>
            <a:prstGeom prst="rect">
              <a:avLst/>
            </a:prstGeom>
          </p:spPr>
        </p:pic>
        <p:pic>
          <p:nvPicPr>
            <p:cNvPr id="7" name="object 7">
              <a:extLst>
                <a:ext uri="{FF2B5EF4-FFF2-40B4-BE49-F238E27FC236}">
                  <a16:creationId xmlns:a16="http://schemas.microsoft.com/office/drawing/2014/main" id="{D6B1ED21-9B58-0580-B611-65995E8EED12}"/>
                </a:ext>
              </a:extLst>
            </p:cNvPr>
            <p:cNvPicPr/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22465" y="952271"/>
              <a:ext cx="141224" cy="163067"/>
            </a:xfrm>
            <a:prstGeom prst="rect">
              <a:avLst/>
            </a:prstGeom>
          </p:spPr>
        </p:pic>
        <p:sp>
          <p:nvSpPr>
            <p:cNvPr id="8" name="object 8">
              <a:extLst>
                <a:ext uri="{FF2B5EF4-FFF2-40B4-BE49-F238E27FC236}">
                  <a16:creationId xmlns:a16="http://schemas.microsoft.com/office/drawing/2014/main" id="{EF5D156E-82F9-5F19-51A7-A782458F3C0A}"/>
                </a:ext>
              </a:extLst>
            </p:cNvPr>
            <p:cNvSpPr/>
            <p:nvPr/>
          </p:nvSpPr>
          <p:spPr>
            <a:xfrm>
              <a:off x="7216604" y="948375"/>
              <a:ext cx="164465" cy="284480"/>
            </a:xfrm>
            <a:custGeom>
              <a:avLst/>
              <a:gdLst/>
              <a:ahLst/>
              <a:cxnLst/>
              <a:rect l="l" t="t" r="r" b="b"/>
              <a:pathLst>
                <a:path w="164465" h="284480">
                  <a:moveTo>
                    <a:pt x="163906" y="0"/>
                  </a:moveTo>
                  <a:lnTo>
                    <a:pt x="0" y="94627"/>
                  </a:lnTo>
                  <a:lnTo>
                    <a:pt x="0" y="283921"/>
                  </a:lnTo>
                  <a:lnTo>
                    <a:pt x="15328" y="275069"/>
                  </a:lnTo>
                  <a:lnTo>
                    <a:pt x="5118" y="275069"/>
                  </a:lnTo>
                  <a:lnTo>
                    <a:pt x="5118" y="97574"/>
                  </a:lnTo>
                  <a:lnTo>
                    <a:pt x="158800" y="8839"/>
                  </a:lnTo>
                  <a:lnTo>
                    <a:pt x="163906" y="8839"/>
                  </a:lnTo>
                  <a:lnTo>
                    <a:pt x="163906" y="0"/>
                  </a:lnTo>
                  <a:close/>
                </a:path>
                <a:path w="164465" h="284480">
                  <a:moveTo>
                    <a:pt x="163906" y="8839"/>
                  </a:moveTo>
                  <a:lnTo>
                    <a:pt x="158800" y="8839"/>
                  </a:lnTo>
                  <a:lnTo>
                    <a:pt x="158800" y="186321"/>
                  </a:lnTo>
                  <a:lnTo>
                    <a:pt x="5118" y="275069"/>
                  </a:lnTo>
                  <a:lnTo>
                    <a:pt x="15328" y="275069"/>
                  </a:lnTo>
                  <a:lnTo>
                    <a:pt x="163906" y="189268"/>
                  </a:lnTo>
                  <a:lnTo>
                    <a:pt x="163906" y="8839"/>
                  </a:lnTo>
                  <a:close/>
                </a:path>
              </a:pathLst>
            </a:custGeom>
            <a:solidFill>
              <a:srgbClr val="81868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>
              <a:extLst>
                <a:ext uri="{FF2B5EF4-FFF2-40B4-BE49-F238E27FC236}">
                  <a16:creationId xmlns:a16="http://schemas.microsoft.com/office/drawing/2014/main" id="{B3B35A42-C2FB-CF81-0BD0-17BE2CEE482F}"/>
                </a:ext>
              </a:extLst>
            </p:cNvPr>
            <p:cNvPicPr/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40943" y="838695"/>
              <a:ext cx="141224" cy="163067"/>
            </a:xfrm>
            <a:prstGeom prst="rect">
              <a:avLst/>
            </a:prstGeom>
          </p:spPr>
        </p:pic>
        <p:pic>
          <p:nvPicPr>
            <p:cNvPr id="10" name="object 10">
              <a:extLst>
                <a:ext uri="{FF2B5EF4-FFF2-40B4-BE49-F238E27FC236}">
                  <a16:creationId xmlns:a16="http://schemas.microsoft.com/office/drawing/2014/main" id="{3DAD8B79-2F9C-D0A3-C229-993F3F27C7BB}"/>
                </a:ext>
              </a:extLst>
            </p:cNvPr>
            <p:cNvPicPr/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106475" y="838695"/>
              <a:ext cx="75691" cy="163067"/>
            </a:xfrm>
            <a:prstGeom prst="rect">
              <a:avLst/>
            </a:prstGeom>
          </p:spPr>
        </p:pic>
        <p:pic>
          <p:nvPicPr>
            <p:cNvPr id="11" name="object 11">
              <a:extLst>
                <a:ext uri="{FF2B5EF4-FFF2-40B4-BE49-F238E27FC236}">
                  <a16:creationId xmlns:a16="http://schemas.microsoft.com/office/drawing/2014/main" id="{209DEC2F-1342-29D6-EF21-0538AEF44EC4}"/>
                </a:ext>
              </a:extLst>
            </p:cNvPr>
            <p:cNvPicPr/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22465" y="990168"/>
              <a:ext cx="141224" cy="125171"/>
            </a:xfrm>
            <a:prstGeom prst="rect">
              <a:avLst/>
            </a:prstGeom>
          </p:spPr>
        </p:pic>
      </p:grpSp>
      <p:pic>
        <p:nvPicPr>
          <p:cNvPr id="12" name="object 12">
            <a:extLst>
              <a:ext uri="{FF2B5EF4-FFF2-40B4-BE49-F238E27FC236}">
                <a16:creationId xmlns:a16="http://schemas.microsoft.com/office/drawing/2014/main" id="{2D414CCC-194D-D904-01DE-0B83BACC33BE}"/>
              </a:ext>
            </a:extLst>
          </p:cNvPr>
          <p:cNvPicPr/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10309" y="715558"/>
            <a:ext cx="1223518" cy="536481"/>
          </a:xfrm>
          <a:prstGeom prst="rect">
            <a:avLst/>
          </a:prstGeom>
        </p:spPr>
      </p:pic>
      <p:sp>
        <p:nvSpPr>
          <p:cNvPr id="15" name="object 15">
            <a:extLst>
              <a:ext uri="{FF2B5EF4-FFF2-40B4-BE49-F238E27FC236}">
                <a16:creationId xmlns:a16="http://schemas.microsoft.com/office/drawing/2014/main" id="{5F1EBCC5-3BAA-8F45-982A-6AC97D454B86}"/>
              </a:ext>
            </a:extLst>
          </p:cNvPr>
          <p:cNvSpPr/>
          <p:nvPr/>
        </p:nvSpPr>
        <p:spPr>
          <a:xfrm>
            <a:off x="9709326" y="1912151"/>
            <a:ext cx="982980" cy="982980"/>
          </a:xfrm>
          <a:custGeom>
            <a:avLst/>
            <a:gdLst/>
            <a:ahLst/>
            <a:cxnLst/>
            <a:rect l="l" t="t" r="r" b="b"/>
            <a:pathLst>
              <a:path w="982979" h="982980">
                <a:moveTo>
                  <a:pt x="0" y="982676"/>
                </a:moveTo>
                <a:lnTo>
                  <a:pt x="982676" y="0"/>
                </a:lnTo>
              </a:path>
            </a:pathLst>
          </a:custGeom>
          <a:ln w="63500">
            <a:solidFill>
              <a:srgbClr val="347BB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>
            <a:extLst>
              <a:ext uri="{FF2B5EF4-FFF2-40B4-BE49-F238E27FC236}">
                <a16:creationId xmlns:a16="http://schemas.microsoft.com/office/drawing/2014/main" id="{00F7EC15-A44B-BE63-9552-FBFFF6927909}"/>
              </a:ext>
            </a:extLst>
          </p:cNvPr>
          <p:cNvSpPr/>
          <p:nvPr/>
        </p:nvSpPr>
        <p:spPr>
          <a:xfrm>
            <a:off x="8660884" y="98026"/>
            <a:ext cx="1748789" cy="1748789"/>
          </a:xfrm>
          <a:custGeom>
            <a:avLst/>
            <a:gdLst/>
            <a:ahLst/>
            <a:cxnLst/>
            <a:rect l="l" t="t" r="r" b="b"/>
            <a:pathLst>
              <a:path w="1748790" h="1748789">
                <a:moveTo>
                  <a:pt x="0" y="1748358"/>
                </a:moveTo>
                <a:lnTo>
                  <a:pt x="1748358" y="0"/>
                </a:lnTo>
              </a:path>
            </a:pathLst>
          </a:custGeom>
          <a:ln w="63500">
            <a:solidFill>
              <a:srgbClr val="347BB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>
            <a:extLst>
              <a:ext uri="{FF2B5EF4-FFF2-40B4-BE49-F238E27FC236}">
                <a16:creationId xmlns:a16="http://schemas.microsoft.com/office/drawing/2014/main" id="{91B7F16D-5938-F068-2962-F9CE68395657}"/>
              </a:ext>
            </a:extLst>
          </p:cNvPr>
          <p:cNvSpPr/>
          <p:nvPr/>
        </p:nvSpPr>
        <p:spPr>
          <a:xfrm>
            <a:off x="9185104" y="863707"/>
            <a:ext cx="1507490" cy="1507490"/>
          </a:xfrm>
          <a:custGeom>
            <a:avLst/>
            <a:gdLst/>
            <a:ahLst/>
            <a:cxnLst/>
            <a:rect l="l" t="t" r="r" b="b"/>
            <a:pathLst>
              <a:path w="1507490" h="1507489">
                <a:moveTo>
                  <a:pt x="0" y="1506898"/>
                </a:moveTo>
                <a:lnTo>
                  <a:pt x="1506898" y="0"/>
                </a:lnTo>
              </a:path>
            </a:pathLst>
          </a:custGeom>
          <a:ln w="63500">
            <a:solidFill>
              <a:srgbClr val="347BB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>
            <a:extLst>
              <a:ext uri="{FF2B5EF4-FFF2-40B4-BE49-F238E27FC236}">
                <a16:creationId xmlns:a16="http://schemas.microsoft.com/office/drawing/2014/main" id="{84AEBE80-9242-368C-81B7-49C635405D8B}"/>
              </a:ext>
            </a:extLst>
          </p:cNvPr>
          <p:cNvSpPr/>
          <p:nvPr/>
        </p:nvSpPr>
        <p:spPr>
          <a:xfrm>
            <a:off x="9534585" y="1562670"/>
            <a:ext cx="1157605" cy="1157605"/>
          </a:xfrm>
          <a:custGeom>
            <a:avLst/>
            <a:gdLst/>
            <a:ahLst/>
            <a:cxnLst/>
            <a:rect l="l" t="t" r="r" b="b"/>
            <a:pathLst>
              <a:path w="1157604" h="1157605">
                <a:moveTo>
                  <a:pt x="0" y="1157416"/>
                </a:moveTo>
                <a:lnTo>
                  <a:pt x="1157416" y="0"/>
                </a:lnTo>
              </a:path>
            </a:pathLst>
          </a:custGeom>
          <a:ln w="63500">
            <a:solidFill>
              <a:srgbClr val="347BB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>
            <a:extLst>
              <a:ext uri="{FF2B5EF4-FFF2-40B4-BE49-F238E27FC236}">
                <a16:creationId xmlns:a16="http://schemas.microsoft.com/office/drawing/2014/main" id="{F26DD813-0704-B2DD-6B0A-C1C3AE2C26FA}"/>
              </a:ext>
            </a:extLst>
          </p:cNvPr>
          <p:cNvSpPr/>
          <p:nvPr/>
        </p:nvSpPr>
        <p:spPr>
          <a:xfrm>
            <a:off x="8486142" y="0"/>
            <a:ext cx="1671955" cy="1671955"/>
          </a:xfrm>
          <a:custGeom>
            <a:avLst/>
            <a:gdLst/>
            <a:ahLst/>
            <a:cxnLst/>
            <a:rect l="l" t="t" r="r" b="b"/>
            <a:pathLst>
              <a:path w="1671954" h="1671955">
                <a:moveTo>
                  <a:pt x="0" y="1671643"/>
                </a:moveTo>
                <a:lnTo>
                  <a:pt x="1671643" y="0"/>
                </a:lnTo>
              </a:path>
            </a:pathLst>
          </a:custGeom>
          <a:ln w="63500">
            <a:solidFill>
              <a:srgbClr val="347BB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>
            <a:extLst>
              <a:ext uri="{FF2B5EF4-FFF2-40B4-BE49-F238E27FC236}">
                <a16:creationId xmlns:a16="http://schemas.microsoft.com/office/drawing/2014/main" id="{2E34B67B-25B8-ABA2-97FA-D2736C83A4F1}"/>
              </a:ext>
            </a:extLst>
          </p:cNvPr>
          <p:cNvSpPr/>
          <p:nvPr/>
        </p:nvSpPr>
        <p:spPr>
          <a:xfrm>
            <a:off x="9010364" y="514226"/>
            <a:ext cx="1682114" cy="1682114"/>
          </a:xfrm>
          <a:custGeom>
            <a:avLst/>
            <a:gdLst/>
            <a:ahLst/>
            <a:cxnLst/>
            <a:rect l="l" t="t" r="r" b="b"/>
            <a:pathLst>
              <a:path w="1682115" h="1682114">
                <a:moveTo>
                  <a:pt x="0" y="1681639"/>
                </a:moveTo>
                <a:lnTo>
                  <a:pt x="1681639" y="0"/>
                </a:lnTo>
              </a:path>
            </a:pathLst>
          </a:custGeom>
          <a:ln w="63500">
            <a:solidFill>
              <a:srgbClr val="347BB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>
            <a:extLst>
              <a:ext uri="{FF2B5EF4-FFF2-40B4-BE49-F238E27FC236}">
                <a16:creationId xmlns:a16="http://schemas.microsoft.com/office/drawing/2014/main" id="{CA443053-C92E-D4C6-6BF4-EDE83CAFF229}"/>
              </a:ext>
            </a:extLst>
          </p:cNvPr>
          <p:cNvSpPr/>
          <p:nvPr/>
        </p:nvSpPr>
        <p:spPr>
          <a:xfrm>
            <a:off x="9359845" y="1213189"/>
            <a:ext cx="1332230" cy="1332230"/>
          </a:xfrm>
          <a:custGeom>
            <a:avLst/>
            <a:gdLst/>
            <a:ahLst/>
            <a:cxnLst/>
            <a:rect l="l" t="t" r="r" b="b"/>
            <a:pathLst>
              <a:path w="1332229" h="1332230">
                <a:moveTo>
                  <a:pt x="0" y="1332157"/>
                </a:moveTo>
                <a:lnTo>
                  <a:pt x="1332157" y="0"/>
                </a:lnTo>
              </a:path>
            </a:pathLst>
          </a:custGeom>
          <a:ln w="63500">
            <a:solidFill>
              <a:srgbClr val="347BB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>
            <a:extLst>
              <a:ext uri="{FF2B5EF4-FFF2-40B4-BE49-F238E27FC236}">
                <a16:creationId xmlns:a16="http://schemas.microsoft.com/office/drawing/2014/main" id="{2EE582D1-E422-F1ED-97A5-13820B3B3F49}"/>
              </a:ext>
            </a:extLst>
          </p:cNvPr>
          <p:cNvSpPr/>
          <p:nvPr/>
        </p:nvSpPr>
        <p:spPr>
          <a:xfrm>
            <a:off x="8835623" y="272766"/>
            <a:ext cx="1748789" cy="1748789"/>
          </a:xfrm>
          <a:custGeom>
            <a:avLst/>
            <a:gdLst/>
            <a:ahLst/>
            <a:cxnLst/>
            <a:rect l="l" t="t" r="r" b="b"/>
            <a:pathLst>
              <a:path w="1748790" h="1748789">
                <a:moveTo>
                  <a:pt x="0" y="1748358"/>
                </a:moveTo>
                <a:lnTo>
                  <a:pt x="1748358" y="0"/>
                </a:lnTo>
              </a:path>
            </a:pathLst>
          </a:custGeom>
          <a:ln w="63500">
            <a:solidFill>
              <a:srgbClr val="347BB4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5" name="object 25">
            <a:extLst>
              <a:ext uri="{FF2B5EF4-FFF2-40B4-BE49-F238E27FC236}">
                <a16:creationId xmlns:a16="http://schemas.microsoft.com/office/drawing/2014/main" id="{1FC38E4D-B9A5-7438-3E96-707ADE4E4149}"/>
              </a:ext>
            </a:extLst>
          </p:cNvPr>
          <p:cNvSpPr/>
          <p:nvPr/>
        </p:nvSpPr>
        <p:spPr>
          <a:xfrm>
            <a:off x="9176265" y="26920"/>
            <a:ext cx="902969" cy="902969"/>
          </a:xfrm>
          <a:custGeom>
            <a:avLst/>
            <a:gdLst/>
            <a:ahLst/>
            <a:cxnLst/>
            <a:rect l="l" t="t" r="r" b="b"/>
            <a:pathLst>
              <a:path w="902970" h="902969">
                <a:moveTo>
                  <a:pt x="451484" y="0"/>
                </a:moveTo>
                <a:lnTo>
                  <a:pt x="0" y="451484"/>
                </a:lnTo>
                <a:lnTo>
                  <a:pt x="451484" y="902969"/>
                </a:lnTo>
                <a:lnTo>
                  <a:pt x="902957" y="451484"/>
                </a:lnTo>
                <a:lnTo>
                  <a:pt x="451484" y="0"/>
                </a:lnTo>
                <a:close/>
              </a:path>
            </a:pathLst>
          </a:custGeom>
          <a:solidFill>
            <a:srgbClr val="F15B6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>
            <a:extLst>
              <a:ext uri="{FF2B5EF4-FFF2-40B4-BE49-F238E27FC236}">
                <a16:creationId xmlns:a16="http://schemas.microsoft.com/office/drawing/2014/main" id="{8B07B52C-DAC3-1AFF-7650-365EF63E9692}"/>
              </a:ext>
            </a:extLst>
          </p:cNvPr>
          <p:cNvSpPr/>
          <p:nvPr/>
        </p:nvSpPr>
        <p:spPr>
          <a:xfrm>
            <a:off x="9176265" y="26920"/>
            <a:ext cx="902969" cy="902969"/>
          </a:xfrm>
          <a:custGeom>
            <a:avLst/>
            <a:gdLst/>
            <a:ahLst/>
            <a:cxnLst/>
            <a:rect l="l" t="t" r="r" b="b"/>
            <a:pathLst>
              <a:path w="902970" h="902969">
                <a:moveTo>
                  <a:pt x="0" y="451484"/>
                </a:moveTo>
                <a:lnTo>
                  <a:pt x="451484" y="902969"/>
                </a:lnTo>
                <a:lnTo>
                  <a:pt x="902957" y="451484"/>
                </a:lnTo>
                <a:lnTo>
                  <a:pt x="451484" y="0"/>
                </a:lnTo>
                <a:lnTo>
                  <a:pt x="0" y="451484"/>
                </a:lnTo>
                <a:close/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>
            <a:extLst>
              <a:ext uri="{FF2B5EF4-FFF2-40B4-BE49-F238E27FC236}">
                <a16:creationId xmlns:a16="http://schemas.microsoft.com/office/drawing/2014/main" id="{2FC39CE4-2BC1-9478-4C74-39B8E19322A4}"/>
              </a:ext>
            </a:extLst>
          </p:cNvPr>
          <p:cNvSpPr/>
          <p:nvPr/>
        </p:nvSpPr>
        <p:spPr>
          <a:xfrm>
            <a:off x="0" y="1239998"/>
            <a:ext cx="964565" cy="1364615"/>
          </a:xfrm>
          <a:custGeom>
            <a:avLst/>
            <a:gdLst/>
            <a:ahLst/>
            <a:cxnLst/>
            <a:rect l="l" t="t" r="r" b="b"/>
            <a:pathLst>
              <a:path w="964565" h="1364614">
                <a:moveTo>
                  <a:pt x="281851" y="0"/>
                </a:moveTo>
                <a:lnTo>
                  <a:pt x="0" y="281851"/>
                </a:lnTo>
                <a:lnTo>
                  <a:pt x="0" y="1161440"/>
                </a:lnTo>
                <a:lnTo>
                  <a:pt x="281851" y="1364233"/>
                </a:lnTo>
                <a:lnTo>
                  <a:pt x="963955" y="682129"/>
                </a:lnTo>
                <a:lnTo>
                  <a:pt x="281851" y="0"/>
                </a:lnTo>
                <a:close/>
              </a:path>
            </a:pathLst>
          </a:custGeom>
          <a:solidFill>
            <a:srgbClr val="367C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>
            <a:extLst>
              <a:ext uri="{FF2B5EF4-FFF2-40B4-BE49-F238E27FC236}">
                <a16:creationId xmlns:a16="http://schemas.microsoft.com/office/drawing/2014/main" id="{1A0A32E9-823B-89D9-E892-5C6A9483FCC1}"/>
              </a:ext>
            </a:extLst>
          </p:cNvPr>
          <p:cNvSpPr/>
          <p:nvPr/>
        </p:nvSpPr>
        <p:spPr>
          <a:xfrm>
            <a:off x="0" y="1220796"/>
            <a:ext cx="983615" cy="1402715"/>
          </a:xfrm>
          <a:custGeom>
            <a:avLst/>
            <a:gdLst/>
            <a:ahLst/>
            <a:cxnLst/>
            <a:rect l="l" t="t" r="r" b="b"/>
            <a:pathLst>
              <a:path w="983615" h="1402714">
                <a:moveTo>
                  <a:pt x="281863" y="0"/>
                </a:moveTo>
                <a:lnTo>
                  <a:pt x="0" y="281851"/>
                </a:lnTo>
                <a:lnTo>
                  <a:pt x="0" y="320281"/>
                </a:lnTo>
                <a:lnTo>
                  <a:pt x="281863" y="38417"/>
                </a:lnTo>
                <a:lnTo>
                  <a:pt x="944753" y="701332"/>
                </a:lnTo>
                <a:lnTo>
                  <a:pt x="281863" y="1364221"/>
                </a:lnTo>
                <a:lnTo>
                  <a:pt x="0" y="1082357"/>
                </a:lnTo>
                <a:lnTo>
                  <a:pt x="0" y="1120774"/>
                </a:lnTo>
                <a:lnTo>
                  <a:pt x="281863" y="1402638"/>
                </a:lnTo>
                <a:lnTo>
                  <a:pt x="983183" y="701332"/>
                </a:lnTo>
                <a:lnTo>
                  <a:pt x="28186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>
            <a:extLst>
              <a:ext uri="{FF2B5EF4-FFF2-40B4-BE49-F238E27FC236}">
                <a16:creationId xmlns:a16="http://schemas.microsoft.com/office/drawing/2014/main" id="{DB1DFEF5-4732-3C22-53BD-0A58504C4FC1}"/>
              </a:ext>
            </a:extLst>
          </p:cNvPr>
          <p:cNvSpPr/>
          <p:nvPr/>
        </p:nvSpPr>
        <p:spPr>
          <a:xfrm>
            <a:off x="0" y="2069762"/>
            <a:ext cx="589915" cy="1179830"/>
          </a:xfrm>
          <a:custGeom>
            <a:avLst/>
            <a:gdLst/>
            <a:ahLst/>
            <a:cxnLst/>
            <a:rect l="l" t="t" r="r" b="b"/>
            <a:pathLst>
              <a:path w="589915" h="1179830">
                <a:moveTo>
                  <a:pt x="0" y="0"/>
                </a:moveTo>
                <a:lnTo>
                  <a:pt x="0" y="1179512"/>
                </a:lnTo>
                <a:lnTo>
                  <a:pt x="589762" y="589762"/>
                </a:lnTo>
                <a:lnTo>
                  <a:pt x="0" y="0"/>
                </a:lnTo>
                <a:close/>
              </a:path>
            </a:pathLst>
          </a:custGeom>
          <a:solidFill>
            <a:srgbClr val="F15B6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>
            <a:extLst>
              <a:ext uri="{FF2B5EF4-FFF2-40B4-BE49-F238E27FC236}">
                <a16:creationId xmlns:a16="http://schemas.microsoft.com/office/drawing/2014/main" id="{83D01E74-6471-FC7F-3DAC-65CB5274F331}"/>
              </a:ext>
            </a:extLst>
          </p:cNvPr>
          <p:cNvSpPr/>
          <p:nvPr/>
        </p:nvSpPr>
        <p:spPr>
          <a:xfrm>
            <a:off x="0" y="2050549"/>
            <a:ext cx="609600" cy="1218565"/>
          </a:xfrm>
          <a:custGeom>
            <a:avLst/>
            <a:gdLst/>
            <a:ahLst/>
            <a:cxnLst/>
            <a:rect l="l" t="t" r="r" b="b"/>
            <a:pathLst>
              <a:path w="609600" h="1218564">
                <a:moveTo>
                  <a:pt x="0" y="0"/>
                </a:moveTo>
                <a:lnTo>
                  <a:pt x="0" y="38430"/>
                </a:lnTo>
                <a:lnTo>
                  <a:pt x="570534" y="608977"/>
                </a:lnTo>
                <a:lnTo>
                  <a:pt x="0" y="1179512"/>
                </a:lnTo>
                <a:lnTo>
                  <a:pt x="0" y="1217955"/>
                </a:lnTo>
                <a:lnTo>
                  <a:pt x="608977" y="608977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>
            <a:extLst>
              <a:ext uri="{FF2B5EF4-FFF2-40B4-BE49-F238E27FC236}">
                <a16:creationId xmlns:a16="http://schemas.microsoft.com/office/drawing/2014/main" id="{11618F69-2184-A009-75AE-88BB67337D6A}"/>
              </a:ext>
            </a:extLst>
          </p:cNvPr>
          <p:cNvSpPr/>
          <p:nvPr/>
        </p:nvSpPr>
        <p:spPr>
          <a:xfrm>
            <a:off x="250272" y="214944"/>
            <a:ext cx="4421505" cy="7165340"/>
          </a:xfrm>
          <a:custGeom>
            <a:avLst/>
            <a:gdLst/>
            <a:ahLst/>
            <a:cxnLst/>
            <a:rect l="l" t="t" r="r" b="b"/>
            <a:pathLst>
              <a:path w="4421505" h="7165340">
                <a:moveTo>
                  <a:pt x="54356" y="0"/>
                </a:moveTo>
                <a:lnTo>
                  <a:pt x="0" y="0"/>
                </a:lnTo>
                <a:lnTo>
                  <a:pt x="0" y="6691985"/>
                </a:lnTo>
                <a:lnTo>
                  <a:pt x="473087" y="7165060"/>
                </a:lnTo>
                <a:lnTo>
                  <a:pt x="4421022" y="7165060"/>
                </a:lnTo>
                <a:lnTo>
                  <a:pt x="4421022" y="7110704"/>
                </a:lnTo>
                <a:lnTo>
                  <a:pt x="495592" y="7110704"/>
                </a:lnTo>
                <a:lnTo>
                  <a:pt x="54356" y="6669455"/>
                </a:lnTo>
                <a:lnTo>
                  <a:pt x="54356" y="0"/>
                </a:lnTo>
                <a:close/>
              </a:path>
            </a:pathLst>
          </a:custGeom>
          <a:solidFill>
            <a:srgbClr val="367C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>
            <a:extLst>
              <a:ext uri="{FF2B5EF4-FFF2-40B4-BE49-F238E27FC236}">
                <a16:creationId xmlns:a16="http://schemas.microsoft.com/office/drawing/2014/main" id="{94FE32AA-EC15-887A-D315-E67B1BB5BABF}"/>
              </a:ext>
            </a:extLst>
          </p:cNvPr>
          <p:cNvSpPr/>
          <p:nvPr/>
        </p:nvSpPr>
        <p:spPr>
          <a:xfrm>
            <a:off x="366337" y="459527"/>
            <a:ext cx="3947795" cy="6807200"/>
          </a:xfrm>
          <a:custGeom>
            <a:avLst/>
            <a:gdLst/>
            <a:ahLst/>
            <a:cxnLst/>
            <a:rect l="l" t="t" r="r" b="b"/>
            <a:pathLst>
              <a:path w="3947795" h="6807200">
                <a:moveTo>
                  <a:pt x="40767" y="0"/>
                </a:moveTo>
                <a:lnTo>
                  <a:pt x="0" y="0"/>
                </a:lnTo>
                <a:lnTo>
                  <a:pt x="0" y="6392532"/>
                </a:lnTo>
                <a:lnTo>
                  <a:pt x="414375" y="6806920"/>
                </a:lnTo>
                <a:lnTo>
                  <a:pt x="3947680" y="6806920"/>
                </a:lnTo>
                <a:lnTo>
                  <a:pt x="3947680" y="6766153"/>
                </a:lnTo>
                <a:lnTo>
                  <a:pt x="431253" y="6766153"/>
                </a:lnTo>
                <a:lnTo>
                  <a:pt x="40767" y="6375654"/>
                </a:lnTo>
                <a:lnTo>
                  <a:pt x="40767" y="0"/>
                </a:lnTo>
                <a:close/>
              </a:path>
            </a:pathLst>
          </a:custGeom>
          <a:solidFill>
            <a:srgbClr val="F15B6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Номер слайда 28">
            <a:extLst>
              <a:ext uri="{FF2B5EF4-FFF2-40B4-BE49-F238E27FC236}">
                <a16:creationId xmlns:a16="http://schemas.microsoft.com/office/drawing/2014/main" id="{E73A9DA7-D792-4AE0-C5E1-DDE9B9EEFE00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t>47</a:t>
            </a:fld>
            <a:endParaRPr lang="ru-RU"/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9B60FBF9-5918-3F90-BE70-5FDF4302F556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9471" y="642622"/>
            <a:ext cx="4708204" cy="6277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88891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7551FE-C152-DC66-8C6B-91C5ABCCD2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>
            <a:extLst>
              <a:ext uri="{FF2B5EF4-FFF2-40B4-BE49-F238E27FC236}">
                <a16:creationId xmlns:a16="http://schemas.microsoft.com/office/drawing/2014/main" id="{B30A1BBE-7180-1136-D2D7-4F394A301E03}"/>
              </a:ext>
            </a:extLst>
          </p:cNvPr>
          <p:cNvGrpSpPr/>
          <p:nvPr/>
        </p:nvGrpSpPr>
        <p:grpSpPr>
          <a:xfrm>
            <a:off x="6824115" y="655798"/>
            <a:ext cx="556895" cy="642620"/>
            <a:chOff x="6824115" y="655798"/>
            <a:chExt cx="556895" cy="642620"/>
          </a:xfrm>
        </p:grpSpPr>
        <p:pic>
          <p:nvPicPr>
            <p:cNvPr id="3" name="object 3">
              <a:extLst>
                <a:ext uri="{FF2B5EF4-FFF2-40B4-BE49-F238E27FC236}">
                  <a16:creationId xmlns:a16="http://schemas.microsoft.com/office/drawing/2014/main" id="{5837D9EB-0832-766F-9AB9-25F5F5D169FA}"/>
                </a:ext>
              </a:extLst>
            </p:cNvPr>
            <p:cNvPicPr/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24115" y="947837"/>
              <a:ext cx="163918" cy="237375"/>
            </a:xfrm>
            <a:prstGeom prst="rect">
              <a:avLst/>
            </a:prstGeom>
          </p:spPr>
        </p:pic>
        <p:sp>
          <p:nvSpPr>
            <p:cNvPr id="4" name="object 4">
              <a:extLst>
                <a:ext uri="{FF2B5EF4-FFF2-40B4-BE49-F238E27FC236}">
                  <a16:creationId xmlns:a16="http://schemas.microsoft.com/office/drawing/2014/main" id="{AB4C435E-2E73-2336-323B-F020C7FE4D08}"/>
                </a:ext>
              </a:extLst>
            </p:cNvPr>
            <p:cNvSpPr/>
            <p:nvPr/>
          </p:nvSpPr>
          <p:spPr>
            <a:xfrm>
              <a:off x="6824119" y="721767"/>
              <a:ext cx="164465" cy="284480"/>
            </a:xfrm>
            <a:custGeom>
              <a:avLst/>
              <a:gdLst/>
              <a:ahLst/>
              <a:cxnLst/>
              <a:rect l="l" t="t" r="r" b="b"/>
              <a:pathLst>
                <a:path w="164465" h="284480">
                  <a:moveTo>
                    <a:pt x="163918" y="0"/>
                  </a:moveTo>
                  <a:lnTo>
                    <a:pt x="0" y="94640"/>
                  </a:lnTo>
                  <a:lnTo>
                    <a:pt x="0" y="283908"/>
                  </a:lnTo>
                  <a:lnTo>
                    <a:pt x="15331" y="275056"/>
                  </a:lnTo>
                  <a:lnTo>
                    <a:pt x="5118" y="275056"/>
                  </a:lnTo>
                  <a:lnTo>
                    <a:pt x="5118" y="97574"/>
                  </a:lnTo>
                  <a:lnTo>
                    <a:pt x="158800" y="8851"/>
                  </a:lnTo>
                  <a:lnTo>
                    <a:pt x="163918" y="8851"/>
                  </a:lnTo>
                  <a:lnTo>
                    <a:pt x="163918" y="0"/>
                  </a:lnTo>
                  <a:close/>
                </a:path>
                <a:path w="164465" h="284480">
                  <a:moveTo>
                    <a:pt x="163918" y="8851"/>
                  </a:moveTo>
                  <a:lnTo>
                    <a:pt x="158800" y="8851"/>
                  </a:lnTo>
                  <a:lnTo>
                    <a:pt x="158800" y="186308"/>
                  </a:lnTo>
                  <a:lnTo>
                    <a:pt x="5118" y="275056"/>
                  </a:lnTo>
                  <a:lnTo>
                    <a:pt x="15331" y="275056"/>
                  </a:lnTo>
                  <a:lnTo>
                    <a:pt x="163918" y="189268"/>
                  </a:lnTo>
                  <a:lnTo>
                    <a:pt x="163918" y="8851"/>
                  </a:lnTo>
                  <a:close/>
                </a:path>
              </a:pathLst>
            </a:custGeom>
            <a:solidFill>
              <a:srgbClr val="81868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>
              <a:extLst>
                <a:ext uri="{FF2B5EF4-FFF2-40B4-BE49-F238E27FC236}">
                  <a16:creationId xmlns:a16="http://schemas.microsoft.com/office/drawing/2014/main" id="{F0FDF1BD-2F2A-46AD-56F6-2A08C829A042}"/>
                </a:ext>
              </a:extLst>
            </p:cNvPr>
            <p:cNvPicPr/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938408" y="1061416"/>
              <a:ext cx="246316" cy="236842"/>
            </a:xfrm>
            <a:prstGeom prst="rect">
              <a:avLst/>
            </a:prstGeom>
          </p:spPr>
        </p:pic>
        <p:pic>
          <p:nvPicPr>
            <p:cNvPr id="6" name="object 6">
              <a:extLst>
                <a:ext uri="{FF2B5EF4-FFF2-40B4-BE49-F238E27FC236}">
                  <a16:creationId xmlns:a16="http://schemas.microsoft.com/office/drawing/2014/main" id="{0B499200-7A94-73C7-4CCE-C3213D0F48BC}"/>
                </a:ext>
              </a:extLst>
            </p:cNvPr>
            <p:cNvPicPr/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19897" y="655798"/>
              <a:ext cx="360613" cy="350391"/>
            </a:xfrm>
            <a:prstGeom prst="rect">
              <a:avLst/>
            </a:prstGeom>
          </p:spPr>
        </p:pic>
        <p:pic>
          <p:nvPicPr>
            <p:cNvPr id="7" name="object 7">
              <a:extLst>
                <a:ext uri="{FF2B5EF4-FFF2-40B4-BE49-F238E27FC236}">
                  <a16:creationId xmlns:a16="http://schemas.microsoft.com/office/drawing/2014/main" id="{F8D9AE81-0984-26F3-189E-889761BC7E21}"/>
                </a:ext>
              </a:extLst>
            </p:cNvPr>
            <p:cNvPicPr/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22465" y="952271"/>
              <a:ext cx="141224" cy="163067"/>
            </a:xfrm>
            <a:prstGeom prst="rect">
              <a:avLst/>
            </a:prstGeom>
          </p:spPr>
        </p:pic>
        <p:sp>
          <p:nvSpPr>
            <p:cNvPr id="8" name="object 8">
              <a:extLst>
                <a:ext uri="{FF2B5EF4-FFF2-40B4-BE49-F238E27FC236}">
                  <a16:creationId xmlns:a16="http://schemas.microsoft.com/office/drawing/2014/main" id="{A892348D-F369-4720-38E5-63A13427353D}"/>
                </a:ext>
              </a:extLst>
            </p:cNvPr>
            <p:cNvSpPr/>
            <p:nvPr/>
          </p:nvSpPr>
          <p:spPr>
            <a:xfrm>
              <a:off x="7216604" y="948375"/>
              <a:ext cx="164465" cy="284480"/>
            </a:xfrm>
            <a:custGeom>
              <a:avLst/>
              <a:gdLst/>
              <a:ahLst/>
              <a:cxnLst/>
              <a:rect l="l" t="t" r="r" b="b"/>
              <a:pathLst>
                <a:path w="164465" h="284480">
                  <a:moveTo>
                    <a:pt x="163906" y="0"/>
                  </a:moveTo>
                  <a:lnTo>
                    <a:pt x="0" y="94627"/>
                  </a:lnTo>
                  <a:lnTo>
                    <a:pt x="0" y="283921"/>
                  </a:lnTo>
                  <a:lnTo>
                    <a:pt x="15328" y="275069"/>
                  </a:lnTo>
                  <a:lnTo>
                    <a:pt x="5118" y="275069"/>
                  </a:lnTo>
                  <a:lnTo>
                    <a:pt x="5118" y="97574"/>
                  </a:lnTo>
                  <a:lnTo>
                    <a:pt x="158800" y="8839"/>
                  </a:lnTo>
                  <a:lnTo>
                    <a:pt x="163906" y="8839"/>
                  </a:lnTo>
                  <a:lnTo>
                    <a:pt x="163906" y="0"/>
                  </a:lnTo>
                  <a:close/>
                </a:path>
                <a:path w="164465" h="284480">
                  <a:moveTo>
                    <a:pt x="163906" y="8839"/>
                  </a:moveTo>
                  <a:lnTo>
                    <a:pt x="158800" y="8839"/>
                  </a:lnTo>
                  <a:lnTo>
                    <a:pt x="158800" y="186321"/>
                  </a:lnTo>
                  <a:lnTo>
                    <a:pt x="5118" y="275069"/>
                  </a:lnTo>
                  <a:lnTo>
                    <a:pt x="15328" y="275069"/>
                  </a:lnTo>
                  <a:lnTo>
                    <a:pt x="163906" y="189268"/>
                  </a:lnTo>
                  <a:lnTo>
                    <a:pt x="163906" y="8839"/>
                  </a:lnTo>
                  <a:close/>
                </a:path>
              </a:pathLst>
            </a:custGeom>
            <a:solidFill>
              <a:srgbClr val="81868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>
              <a:extLst>
                <a:ext uri="{FF2B5EF4-FFF2-40B4-BE49-F238E27FC236}">
                  <a16:creationId xmlns:a16="http://schemas.microsoft.com/office/drawing/2014/main" id="{94DB1E4A-5267-A3FD-4D58-6D2ED1BD394A}"/>
                </a:ext>
              </a:extLst>
            </p:cNvPr>
            <p:cNvPicPr/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40943" y="838695"/>
              <a:ext cx="141224" cy="163067"/>
            </a:xfrm>
            <a:prstGeom prst="rect">
              <a:avLst/>
            </a:prstGeom>
          </p:spPr>
        </p:pic>
        <p:pic>
          <p:nvPicPr>
            <p:cNvPr id="10" name="object 10">
              <a:extLst>
                <a:ext uri="{FF2B5EF4-FFF2-40B4-BE49-F238E27FC236}">
                  <a16:creationId xmlns:a16="http://schemas.microsoft.com/office/drawing/2014/main" id="{F41DAF2A-CE55-E412-0996-764CF3FC7918}"/>
                </a:ext>
              </a:extLst>
            </p:cNvPr>
            <p:cNvPicPr/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106475" y="838695"/>
              <a:ext cx="75691" cy="163067"/>
            </a:xfrm>
            <a:prstGeom prst="rect">
              <a:avLst/>
            </a:prstGeom>
          </p:spPr>
        </p:pic>
        <p:pic>
          <p:nvPicPr>
            <p:cNvPr id="11" name="object 11">
              <a:extLst>
                <a:ext uri="{FF2B5EF4-FFF2-40B4-BE49-F238E27FC236}">
                  <a16:creationId xmlns:a16="http://schemas.microsoft.com/office/drawing/2014/main" id="{0AD0B11D-4682-1D00-D4AF-07527D21687A}"/>
                </a:ext>
              </a:extLst>
            </p:cNvPr>
            <p:cNvPicPr/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22465" y="990168"/>
              <a:ext cx="141224" cy="125171"/>
            </a:xfrm>
            <a:prstGeom prst="rect">
              <a:avLst/>
            </a:prstGeom>
          </p:spPr>
        </p:pic>
      </p:grpSp>
      <p:pic>
        <p:nvPicPr>
          <p:cNvPr id="12" name="object 12">
            <a:extLst>
              <a:ext uri="{FF2B5EF4-FFF2-40B4-BE49-F238E27FC236}">
                <a16:creationId xmlns:a16="http://schemas.microsoft.com/office/drawing/2014/main" id="{9E95AA73-3496-9063-5EA6-F364432F4329}"/>
              </a:ext>
            </a:extLst>
          </p:cNvPr>
          <p:cNvPicPr/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10309" y="715558"/>
            <a:ext cx="1223518" cy="536481"/>
          </a:xfrm>
          <a:prstGeom prst="rect">
            <a:avLst/>
          </a:prstGeom>
        </p:spPr>
      </p:pic>
      <p:sp>
        <p:nvSpPr>
          <p:cNvPr id="15" name="object 15">
            <a:extLst>
              <a:ext uri="{FF2B5EF4-FFF2-40B4-BE49-F238E27FC236}">
                <a16:creationId xmlns:a16="http://schemas.microsoft.com/office/drawing/2014/main" id="{CB38ACC0-F057-85E9-A0EE-714D653EEACD}"/>
              </a:ext>
            </a:extLst>
          </p:cNvPr>
          <p:cNvSpPr/>
          <p:nvPr/>
        </p:nvSpPr>
        <p:spPr>
          <a:xfrm>
            <a:off x="9709326" y="1912151"/>
            <a:ext cx="982980" cy="982980"/>
          </a:xfrm>
          <a:custGeom>
            <a:avLst/>
            <a:gdLst/>
            <a:ahLst/>
            <a:cxnLst/>
            <a:rect l="l" t="t" r="r" b="b"/>
            <a:pathLst>
              <a:path w="982979" h="982980">
                <a:moveTo>
                  <a:pt x="0" y="982676"/>
                </a:moveTo>
                <a:lnTo>
                  <a:pt x="982676" y="0"/>
                </a:lnTo>
              </a:path>
            </a:pathLst>
          </a:custGeom>
          <a:ln w="63500">
            <a:solidFill>
              <a:srgbClr val="347BB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>
            <a:extLst>
              <a:ext uri="{FF2B5EF4-FFF2-40B4-BE49-F238E27FC236}">
                <a16:creationId xmlns:a16="http://schemas.microsoft.com/office/drawing/2014/main" id="{BE229916-08BA-2C9B-2A55-91EA2FF132BF}"/>
              </a:ext>
            </a:extLst>
          </p:cNvPr>
          <p:cNvSpPr/>
          <p:nvPr/>
        </p:nvSpPr>
        <p:spPr>
          <a:xfrm>
            <a:off x="8660884" y="98026"/>
            <a:ext cx="1748789" cy="1748789"/>
          </a:xfrm>
          <a:custGeom>
            <a:avLst/>
            <a:gdLst/>
            <a:ahLst/>
            <a:cxnLst/>
            <a:rect l="l" t="t" r="r" b="b"/>
            <a:pathLst>
              <a:path w="1748790" h="1748789">
                <a:moveTo>
                  <a:pt x="0" y="1748358"/>
                </a:moveTo>
                <a:lnTo>
                  <a:pt x="1748358" y="0"/>
                </a:lnTo>
              </a:path>
            </a:pathLst>
          </a:custGeom>
          <a:ln w="63500">
            <a:solidFill>
              <a:srgbClr val="347BB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>
            <a:extLst>
              <a:ext uri="{FF2B5EF4-FFF2-40B4-BE49-F238E27FC236}">
                <a16:creationId xmlns:a16="http://schemas.microsoft.com/office/drawing/2014/main" id="{991E38BD-FDC4-A0CB-4F79-AC6CD7052C1C}"/>
              </a:ext>
            </a:extLst>
          </p:cNvPr>
          <p:cNvSpPr/>
          <p:nvPr/>
        </p:nvSpPr>
        <p:spPr>
          <a:xfrm>
            <a:off x="9185104" y="863707"/>
            <a:ext cx="1507490" cy="1507490"/>
          </a:xfrm>
          <a:custGeom>
            <a:avLst/>
            <a:gdLst/>
            <a:ahLst/>
            <a:cxnLst/>
            <a:rect l="l" t="t" r="r" b="b"/>
            <a:pathLst>
              <a:path w="1507490" h="1507489">
                <a:moveTo>
                  <a:pt x="0" y="1506898"/>
                </a:moveTo>
                <a:lnTo>
                  <a:pt x="1506898" y="0"/>
                </a:lnTo>
              </a:path>
            </a:pathLst>
          </a:custGeom>
          <a:ln w="63500">
            <a:solidFill>
              <a:srgbClr val="347BB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>
            <a:extLst>
              <a:ext uri="{FF2B5EF4-FFF2-40B4-BE49-F238E27FC236}">
                <a16:creationId xmlns:a16="http://schemas.microsoft.com/office/drawing/2014/main" id="{BE40BDE6-6732-C3DC-8EF1-398BEAE1EDF2}"/>
              </a:ext>
            </a:extLst>
          </p:cNvPr>
          <p:cNvSpPr/>
          <p:nvPr/>
        </p:nvSpPr>
        <p:spPr>
          <a:xfrm>
            <a:off x="9534585" y="1562670"/>
            <a:ext cx="1157605" cy="1157605"/>
          </a:xfrm>
          <a:custGeom>
            <a:avLst/>
            <a:gdLst/>
            <a:ahLst/>
            <a:cxnLst/>
            <a:rect l="l" t="t" r="r" b="b"/>
            <a:pathLst>
              <a:path w="1157604" h="1157605">
                <a:moveTo>
                  <a:pt x="0" y="1157416"/>
                </a:moveTo>
                <a:lnTo>
                  <a:pt x="1157416" y="0"/>
                </a:lnTo>
              </a:path>
            </a:pathLst>
          </a:custGeom>
          <a:ln w="63500">
            <a:solidFill>
              <a:srgbClr val="347BB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>
            <a:extLst>
              <a:ext uri="{FF2B5EF4-FFF2-40B4-BE49-F238E27FC236}">
                <a16:creationId xmlns:a16="http://schemas.microsoft.com/office/drawing/2014/main" id="{33A5A11D-C261-4F7F-4D5B-8173707AE42D}"/>
              </a:ext>
            </a:extLst>
          </p:cNvPr>
          <p:cNvSpPr/>
          <p:nvPr/>
        </p:nvSpPr>
        <p:spPr>
          <a:xfrm>
            <a:off x="8486142" y="0"/>
            <a:ext cx="1671955" cy="1671955"/>
          </a:xfrm>
          <a:custGeom>
            <a:avLst/>
            <a:gdLst/>
            <a:ahLst/>
            <a:cxnLst/>
            <a:rect l="l" t="t" r="r" b="b"/>
            <a:pathLst>
              <a:path w="1671954" h="1671955">
                <a:moveTo>
                  <a:pt x="0" y="1671643"/>
                </a:moveTo>
                <a:lnTo>
                  <a:pt x="1671643" y="0"/>
                </a:lnTo>
              </a:path>
            </a:pathLst>
          </a:custGeom>
          <a:ln w="63500">
            <a:solidFill>
              <a:srgbClr val="347BB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>
            <a:extLst>
              <a:ext uri="{FF2B5EF4-FFF2-40B4-BE49-F238E27FC236}">
                <a16:creationId xmlns:a16="http://schemas.microsoft.com/office/drawing/2014/main" id="{45D8E416-8CC3-8611-97D7-F8B3EDD9B74B}"/>
              </a:ext>
            </a:extLst>
          </p:cNvPr>
          <p:cNvSpPr/>
          <p:nvPr/>
        </p:nvSpPr>
        <p:spPr>
          <a:xfrm>
            <a:off x="9010364" y="514226"/>
            <a:ext cx="1682114" cy="1682114"/>
          </a:xfrm>
          <a:custGeom>
            <a:avLst/>
            <a:gdLst/>
            <a:ahLst/>
            <a:cxnLst/>
            <a:rect l="l" t="t" r="r" b="b"/>
            <a:pathLst>
              <a:path w="1682115" h="1682114">
                <a:moveTo>
                  <a:pt x="0" y="1681639"/>
                </a:moveTo>
                <a:lnTo>
                  <a:pt x="1681639" y="0"/>
                </a:lnTo>
              </a:path>
            </a:pathLst>
          </a:custGeom>
          <a:ln w="63500">
            <a:solidFill>
              <a:srgbClr val="347BB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>
            <a:extLst>
              <a:ext uri="{FF2B5EF4-FFF2-40B4-BE49-F238E27FC236}">
                <a16:creationId xmlns:a16="http://schemas.microsoft.com/office/drawing/2014/main" id="{BF19439D-ABBB-5852-2CA8-310484C56639}"/>
              </a:ext>
            </a:extLst>
          </p:cNvPr>
          <p:cNvSpPr/>
          <p:nvPr/>
        </p:nvSpPr>
        <p:spPr>
          <a:xfrm>
            <a:off x="9359845" y="1213189"/>
            <a:ext cx="1332230" cy="1332230"/>
          </a:xfrm>
          <a:custGeom>
            <a:avLst/>
            <a:gdLst/>
            <a:ahLst/>
            <a:cxnLst/>
            <a:rect l="l" t="t" r="r" b="b"/>
            <a:pathLst>
              <a:path w="1332229" h="1332230">
                <a:moveTo>
                  <a:pt x="0" y="1332157"/>
                </a:moveTo>
                <a:lnTo>
                  <a:pt x="1332157" y="0"/>
                </a:lnTo>
              </a:path>
            </a:pathLst>
          </a:custGeom>
          <a:ln w="63500">
            <a:solidFill>
              <a:srgbClr val="347BB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>
            <a:extLst>
              <a:ext uri="{FF2B5EF4-FFF2-40B4-BE49-F238E27FC236}">
                <a16:creationId xmlns:a16="http://schemas.microsoft.com/office/drawing/2014/main" id="{51364FD2-2291-DE3C-D644-7694900FDDF3}"/>
              </a:ext>
            </a:extLst>
          </p:cNvPr>
          <p:cNvSpPr/>
          <p:nvPr/>
        </p:nvSpPr>
        <p:spPr>
          <a:xfrm>
            <a:off x="8835623" y="272766"/>
            <a:ext cx="1748789" cy="1748789"/>
          </a:xfrm>
          <a:custGeom>
            <a:avLst/>
            <a:gdLst/>
            <a:ahLst/>
            <a:cxnLst/>
            <a:rect l="l" t="t" r="r" b="b"/>
            <a:pathLst>
              <a:path w="1748790" h="1748789">
                <a:moveTo>
                  <a:pt x="0" y="1748358"/>
                </a:moveTo>
                <a:lnTo>
                  <a:pt x="1748358" y="0"/>
                </a:lnTo>
              </a:path>
            </a:pathLst>
          </a:custGeom>
          <a:ln w="63500">
            <a:solidFill>
              <a:srgbClr val="347BB4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5" name="object 25">
            <a:extLst>
              <a:ext uri="{FF2B5EF4-FFF2-40B4-BE49-F238E27FC236}">
                <a16:creationId xmlns:a16="http://schemas.microsoft.com/office/drawing/2014/main" id="{582C5EC6-CB5E-9CE1-97B4-D8AF752B9FEF}"/>
              </a:ext>
            </a:extLst>
          </p:cNvPr>
          <p:cNvSpPr/>
          <p:nvPr/>
        </p:nvSpPr>
        <p:spPr>
          <a:xfrm>
            <a:off x="9176265" y="26920"/>
            <a:ext cx="902969" cy="902969"/>
          </a:xfrm>
          <a:custGeom>
            <a:avLst/>
            <a:gdLst/>
            <a:ahLst/>
            <a:cxnLst/>
            <a:rect l="l" t="t" r="r" b="b"/>
            <a:pathLst>
              <a:path w="902970" h="902969">
                <a:moveTo>
                  <a:pt x="451484" y="0"/>
                </a:moveTo>
                <a:lnTo>
                  <a:pt x="0" y="451484"/>
                </a:lnTo>
                <a:lnTo>
                  <a:pt x="451484" y="902969"/>
                </a:lnTo>
                <a:lnTo>
                  <a:pt x="902957" y="451484"/>
                </a:lnTo>
                <a:lnTo>
                  <a:pt x="451484" y="0"/>
                </a:lnTo>
                <a:close/>
              </a:path>
            </a:pathLst>
          </a:custGeom>
          <a:solidFill>
            <a:srgbClr val="F15B6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>
            <a:extLst>
              <a:ext uri="{FF2B5EF4-FFF2-40B4-BE49-F238E27FC236}">
                <a16:creationId xmlns:a16="http://schemas.microsoft.com/office/drawing/2014/main" id="{E0613FFE-BB8B-36F9-DE65-AB5E445B08EA}"/>
              </a:ext>
            </a:extLst>
          </p:cNvPr>
          <p:cNvSpPr/>
          <p:nvPr/>
        </p:nvSpPr>
        <p:spPr>
          <a:xfrm>
            <a:off x="9176265" y="26920"/>
            <a:ext cx="902969" cy="902969"/>
          </a:xfrm>
          <a:custGeom>
            <a:avLst/>
            <a:gdLst/>
            <a:ahLst/>
            <a:cxnLst/>
            <a:rect l="l" t="t" r="r" b="b"/>
            <a:pathLst>
              <a:path w="902970" h="902969">
                <a:moveTo>
                  <a:pt x="0" y="451484"/>
                </a:moveTo>
                <a:lnTo>
                  <a:pt x="451484" y="902969"/>
                </a:lnTo>
                <a:lnTo>
                  <a:pt x="902957" y="451484"/>
                </a:lnTo>
                <a:lnTo>
                  <a:pt x="451484" y="0"/>
                </a:lnTo>
                <a:lnTo>
                  <a:pt x="0" y="451484"/>
                </a:lnTo>
                <a:close/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>
            <a:extLst>
              <a:ext uri="{FF2B5EF4-FFF2-40B4-BE49-F238E27FC236}">
                <a16:creationId xmlns:a16="http://schemas.microsoft.com/office/drawing/2014/main" id="{242D7C3D-670F-391C-E1B7-159762E6EA0A}"/>
              </a:ext>
            </a:extLst>
          </p:cNvPr>
          <p:cNvSpPr/>
          <p:nvPr/>
        </p:nvSpPr>
        <p:spPr>
          <a:xfrm>
            <a:off x="0" y="1239998"/>
            <a:ext cx="964565" cy="1364615"/>
          </a:xfrm>
          <a:custGeom>
            <a:avLst/>
            <a:gdLst/>
            <a:ahLst/>
            <a:cxnLst/>
            <a:rect l="l" t="t" r="r" b="b"/>
            <a:pathLst>
              <a:path w="964565" h="1364614">
                <a:moveTo>
                  <a:pt x="281851" y="0"/>
                </a:moveTo>
                <a:lnTo>
                  <a:pt x="0" y="281851"/>
                </a:lnTo>
                <a:lnTo>
                  <a:pt x="0" y="1161440"/>
                </a:lnTo>
                <a:lnTo>
                  <a:pt x="281851" y="1364233"/>
                </a:lnTo>
                <a:lnTo>
                  <a:pt x="963955" y="682129"/>
                </a:lnTo>
                <a:lnTo>
                  <a:pt x="281851" y="0"/>
                </a:lnTo>
                <a:close/>
              </a:path>
            </a:pathLst>
          </a:custGeom>
          <a:solidFill>
            <a:srgbClr val="367C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>
            <a:extLst>
              <a:ext uri="{FF2B5EF4-FFF2-40B4-BE49-F238E27FC236}">
                <a16:creationId xmlns:a16="http://schemas.microsoft.com/office/drawing/2014/main" id="{D1F6696D-88DC-5E4C-29C9-D2D91D9AF89C}"/>
              </a:ext>
            </a:extLst>
          </p:cNvPr>
          <p:cNvSpPr/>
          <p:nvPr/>
        </p:nvSpPr>
        <p:spPr>
          <a:xfrm>
            <a:off x="0" y="1220796"/>
            <a:ext cx="983615" cy="1402715"/>
          </a:xfrm>
          <a:custGeom>
            <a:avLst/>
            <a:gdLst/>
            <a:ahLst/>
            <a:cxnLst/>
            <a:rect l="l" t="t" r="r" b="b"/>
            <a:pathLst>
              <a:path w="983615" h="1402714">
                <a:moveTo>
                  <a:pt x="281863" y="0"/>
                </a:moveTo>
                <a:lnTo>
                  <a:pt x="0" y="281851"/>
                </a:lnTo>
                <a:lnTo>
                  <a:pt x="0" y="320281"/>
                </a:lnTo>
                <a:lnTo>
                  <a:pt x="281863" y="38417"/>
                </a:lnTo>
                <a:lnTo>
                  <a:pt x="944753" y="701332"/>
                </a:lnTo>
                <a:lnTo>
                  <a:pt x="281863" y="1364221"/>
                </a:lnTo>
                <a:lnTo>
                  <a:pt x="0" y="1082357"/>
                </a:lnTo>
                <a:lnTo>
                  <a:pt x="0" y="1120774"/>
                </a:lnTo>
                <a:lnTo>
                  <a:pt x="281863" y="1402638"/>
                </a:lnTo>
                <a:lnTo>
                  <a:pt x="983183" y="701332"/>
                </a:lnTo>
                <a:lnTo>
                  <a:pt x="28186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>
            <a:extLst>
              <a:ext uri="{FF2B5EF4-FFF2-40B4-BE49-F238E27FC236}">
                <a16:creationId xmlns:a16="http://schemas.microsoft.com/office/drawing/2014/main" id="{1648CE6C-5ADD-1158-43CE-0ED7A768ACF8}"/>
              </a:ext>
            </a:extLst>
          </p:cNvPr>
          <p:cNvSpPr/>
          <p:nvPr/>
        </p:nvSpPr>
        <p:spPr>
          <a:xfrm>
            <a:off x="0" y="2069762"/>
            <a:ext cx="589915" cy="1179830"/>
          </a:xfrm>
          <a:custGeom>
            <a:avLst/>
            <a:gdLst/>
            <a:ahLst/>
            <a:cxnLst/>
            <a:rect l="l" t="t" r="r" b="b"/>
            <a:pathLst>
              <a:path w="589915" h="1179830">
                <a:moveTo>
                  <a:pt x="0" y="0"/>
                </a:moveTo>
                <a:lnTo>
                  <a:pt x="0" y="1179512"/>
                </a:lnTo>
                <a:lnTo>
                  <a:pt x="589762" y="589762"/>
                </a:lnTo>
                <a:lnTo>
                  <a:pt x="0" y="0"/>
                </a:lnTo>
                <a:close/>
              </a:path>
            </a:pathLst>
          </a:custGeom>
          <a:solidFill>
            <a:srgbClr val="F15B6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>
            <a:extLst>
              <a:ext uri="{FF2B5EF4-FFF2-40B4-BE49-F238E27FC236}">
                <a16:creationId xmlns:a16="http://schemas.microsoft.com/office/drawing/2014/main" id="{5A00F6C6-A46F-0124-3AE3-810C466D5863}"/>
              </a:ext>
            </a:extLst>
          </p:cNvPr>
          <p:cNvSpPr/>
          <p:nvPr/>
        </p:nvSpPr>
        <p:spPr>
          <a:xfrm>
            <a:off x="0" y="2050549"/>
            <a:ext cx="609600" cy="1218565"/>
          </a:xfrm>
          <a:custGeom>
            <a:avLst/>
            <a:gdLst/>
            <a:ahLst/>
            <a:cxnLst/>
            <a:rect l="l" t="t" r="r" b="b"/>
            <a:pathLst>
              <a:path w="609600" h="1218564">
                <a:moveTo>
                  <a:pt x="0" y="0"/>
                </a:moveTo>
                <a:lnTo>
                  <a:pt x="0" y="38430"/>
                </a:lnTo>
                <a:lnTo>
                  <a:pt x="570534" y="608977"/>
                </a:lnTo>
                <a:lnTo>
                  <a:pt x="0" y="1179512"/>
                </a:lnTo>
                <a:lnTo>
                  <a:pt x="0" y="1217955"/>
                </a:lnTo>
                <a:lnTo>
                  <a:pt x="608977" y="608977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>
            <a:extLst>
              <a:ext uri="{FF2B5EF4-FFF2-40B4-BE49-F238E27FC236}">
                <a16:creationId xmlns:a16="http://schemas.microsoft.com/office/drawing/2014/main" id="{36201286-9A8F-C29C-F516-20A0754806A2}"/>
              </a:ext>
            </a:extLst>
          </p:cNvPr>
          <p:cNvSpPr/>
          <p:nvPr/>
        </p:nvSpPr>
        <p:spPr>
          <a:xfrm>
            <a:off x="250272" y="214944"/>
            <a:ext cx="4421505" cy="7165340"/>
          </a:xfrm>
          <a:custGeom>
            <a:avLst/>
            <a:gdLst/>
            <a:ahLst/>
            <a:cxnLst/>
            <a:rect l="l" t="t" r="r" b="b"/>
            <a:pathLst>
              <a:path w="4421505" h="7165340">
                <a:moveTo>
                  <a:pt x="54356" y="0"/>
                </a:moveTo>
                <a:lnTo>
                  <a:pt x="0" y="0"/>
                </a:lnTo>
                <a:lnTo>
                  <a:pt x="0" y="6691985"/>
                </a:lnTo>
                <a:lnTo>
                  <a:pt x="473087" y="7165060"/>
                </a:lnTo>
                <a:lnTo>
                  <a:pt x="4421022" y="7165060"/>
                </a:lnTo>
                <a:lnTo>
                  <a:pt x="4421022" y="7110704"/>
                </a:lnTo>
                <a:lnTo>
                  <a:pt x="495592" y="7110704"/>
                </a:lnTo>
                <a:lnTo>
                  <a:pt x="54356" y="6669455"/>
                </a:lnTo>
                <a:lnTo>
                  <a:pt x="54356" y="0"/>
                </a:lnTo>
                <a:close/>
              </a:path>
            </a:pathLst>
          </a:custGeom>
          <a:solidFill>
            <a:srgbClr val="367C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>
            <a:extLst>
              <a:ext uri="{FF2B5EF4-FFF2-40B4-BE49-F238E27FC236}">
                <a16:creationId xmlns:a16="http://schemas.microsoft.com/office/drawing/2014/main" id="{823AAA69-2468-FC43-19A9-EE141AA2AAC9}"/>
              </a:ext>
            </a:extLst>
          </p:cNvPr>
          <p:cNvSpPr/>
          <p:nvPr/>
        </p:nvSpPr>
        <p:spPr>
          <a:xfrm>
            <a:off x="366337" y="459527"/>
            <a:ext cx="3947795" cy="6807200"/>
          </a:xfrm>
          <a:custGeom>
            <a:avLst/>
            <a:gdLst/>
            <a:ahLst/>
            <a:cxnLst/>
            <a:rect l="l" t="t" r="r" b="b"/>
            <a:pathLst>
              <a:path w="3947795" h="6807200">
                <a:moveTo>
                  <a:pt x="40767" y="0"/>
                </a:moveTo>
                <a:lnTo>
                  <a:pt x="0" y="0"/>
                </a:lnTo>
                <a:lnTo>
                  <a:pt x="0" y="6392532"/>
                </a:lnTo>
                <a:lnTo>
                  <a:pt x="414375" y="6806920"/>
                </a:lnTo>
                <a:lnTo>
                  <a:pt x="3947680" y="6806920"/>
                </a:lnTo>
                <a:lnTo>
                  <a:pt x="3947680" y="6766153"/>
                </a:lnTo>
                <a:lnTo>
                  <a:pt x="431253" y="6766153"/>
                </a:lnTo>
                <a:lnTo>
                  <a:pt x="40767" y="6375654"/>
                </a:lnTo>
                <a:lnTo>
                  <a:pt x="40767" y="0"/>
                </a:lnTo>
                <a:close/>
              </a:path>
            </a:pathLst>
          </a:custGeom>
          <a:solidFill>
            <a:srgbClr val="F15B6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Номер слайда 28">
            <a:extLst>
              <a:ext uri="{FF2B5EF4-FFF2-40B4-BE49-F238E27FC236}">
                <a16:creationId xmlns:a16="http://schemas.microsoft.com/office/drawing/2014/main" id="{73A40AFD-84D6-F91F-3C87-8703E6928442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t>48</a:t>
            </a:fld>
            <a:endParaRPr lang="ru-RU"/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643A7E9B-C02A-E012-1E07-F51144F37E3D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5745" y="690936"/>
            <a:ext cx="4563796" cy="6085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312181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66CD4E20-8269-DE21-8BA9-725D5EEA62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>
            <a:extLst>
              <a:ext uri="{FF2B5EF4-FFF2-40B4-BE49-F238E27FC236}">
                <a16:creationId xmlns:a16="http://schemas.microsoft.com/office/drawing/2014/main" id="{AF5291CB-DB50-09EB-6F8F-F701AF4CF080}"/>
              </a:ext>
            </a:extLst>
          </p:cNvPr>
          <p:cNvGrpSpPr/>
          <p:nvPr/>
        </p:nvGrpSpPr>
        <p:grpSpPr>
          <a:xfrm>
            <a:off x="6824115" y="655798"/>
            <a:ext cx="556895" cy="642620"/>
            <a:chOff x="6824115" y="655798"/>
            <a:chExt cx="556895" cy="642620"/>
          </a:xfrm>
        </p:grpSpPr>
        <p:pic>
          <p:nvPicPr>
            <p:cNvPr id="3" name="object 3">
              <a:extLst>
                <a:ext uri="{FF2B5EF4-FFF2-40B4-BE49-F238E27FC236}">
                  <a16:creationId xmlns:a16="http://schemas.microsoft.com/office/drawing/2014/main" id="{F1E29C59-7FA6-5A22-1A16-DBC7267C14BE}"/>
                </a:ext>
              </a:extLst>
            </p:cNvPr>
            <p:cNvPicPr/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24115" y="947837"/>
              <a:ext cx="163918" cy="237375"/>
            </a:xfrm>
            <a:prstGeom prst="rect">
              <a:avLst/>
            </a:prstGeom>
          </p:spPr>
        </p:pic>
        <p:sp>
          <p:nvSpPr>
            <p:cNvPr id="4" name="object 4">
              <a:extLst>
                <a:ext uri="{FF2B5EF4-FFF2-40B4-BE49-F238E27FC236}">
                  <a16:creationId xmlns:a16="http://schemas.microsoft.com/office/drawing/2014/main" id="{8A479D98-0068-5BCC-FAF3-5433A8AFE6B8}"/>
                </a:ext>
              </a:extLst>
            </p:cNvPr>
            <p:cNvSpPr/>
            <p:nvPr/>
          </p:nvSpPr>
          <p:spPr>
            <a:xfrm>
              <a:off x="6824119" y="721767"/>
              <a:ext cx="164465" cy="284480"/>
            </a:xfrm>
            <a:custGeom>
              <a:avLst/>
              <a:gdLst/>
              <a:ahLst/>
              <a:cxnLst/>
              <a:rect l="l" t="t" r="r" b="b"/>
              <a:pathLst>
                <a:path w="164465" h="284480">
                  <a:moveTo>
                    <a:pt x="163918" y="0"/>
                  </a:moveTo>
                  <a:lnTo>
                    <a:pt x="0" y="94640"/>
                  </a:lnTo>
                  <a:lnTo>
                    <a:pt x="0" y="283908"/>
                  </a:lnTo>
                  <a:lnTo>
                    <a:pt x="15331" y="275056"/>
                  </a:lnTo>
                  <a:lnTo>
                    <a:pt x="5118" y="275056"/>
                  </a:lnTo>
                  <a:lnTo>
                    <a:pt x="5118" y="97574"/>
                  </a:lnTo>
                  <a:lnTo>
                    <a:pt x="158800" y="8851"/>
                  </a:lnTo>
                  <a:lnTo>
                    <a:pt x="163918" y="8851"/>
                  </a:lnTo>
                  <a:lnTo>
                    <a:pt x="163918" y="0"/>
                  </a:lnTo>
                  <a:close/>
                </a:path>
                <a:path w="164465" h="284480">
                  <a:moveTo>
                    <a:pt x="163918" y="8851"/>
                  </a:moveTo>
                  <a:lnTo>
                    <a:pt x="158800" y="8851"/>
                  </a:lnTo>
                  <a:lnTo>
                    <a:pt x="158800" y="186308"/>
                  </a:lnTo>
                  <a:lnTo>
                    <a:pt x="5118" y="275056"/>
                  </a:lnTo>
                  <a:lnTo>
                    <a:pt x="15331" y="275056"/>
                  </a:lnTo>
                  <a:lnTo>
                    <a:pt x="163918" y="189268"/>
                  </a:lnTo>
                  <a:lnTo>
                    <a:pt x="163918" y="8851"/>
                  </a:lnTo>
                  <a:close/>
                </a:path>
              </a:pathLst>
            </a:custGeom>
            <a:solidFill>
              <a:srgbClr val="81868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>
              <a:extLst>
                <a:ext uri="{FF2B5EF4-FFF2-40B4-BE49-F238E27FC236}">
                  <a16:creationId xmlns:a16="http://schemas.microsoft.com/office/drawing/2014/main" id="{C864B96A-6AC0-AAD5-3A4F-4122E0DD4F87}"/>
                </a:ext>
              </a:extLst>
            </p:cNvPr>
            <p:cNvPicPr/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938408" y="1061416"/>
              <a:ext cx="246316" cy="236842"/>
            </a:xfrm>
            <a:prstGeom prst="rect">
              <a:avLst/>
            </a:prstGeom>
          </p:spPr>
        </p:pic>
        <p:pic>
          <p:nvPicPr>
            <p:cNvPr id="6" name="object 6">
              <a:extLst>
                <a:ext uri="{FF2B5EF4-FFF2-40B4-BE49-F238E27FC236}">
                  <a16:creationId xmlns:a16="http://schemas.microsoft.com/office/drawing/2014/main" id="{6F4B93B6-AA26-4957-BDE4-347F533CE725}"/>
                </a:ext>
              </a:extLst>
            </p:cNvPr>
            <p:cNvPicPr/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19897" y="655798"/>
              <a:ext cx="360613" cy="350391"/>
            </a:xfrm>
            <a:prstGeom prst="rect">
              <a:avLst/>
            </a:prstGeom>
          </p:spPr>
        </p:pic>
        <p:pic>
          <p:nvPicPr>
            <p:cNvPr id="7" name="object 7">
              <a:extLst>
                <a:ext uri="{FF2B5EF4-FFF2-40B4-BE49-F238E27FC236}">
                  <a16:creationId xmlns:a16="http://schemas.microsoft.com/office/drawing/2014/main" id="{3605BC7F-5A22-949F-17BC-0578578B05C9}"/>
                </a:ext>
              </a:extLst>
            </p:cNvPr>
            <p:cNvPicPr/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22465" y="952271"/>
              <a:ext cx="141224" cy="163067"/>
            </a:xfrm>
            <a:prstGeom prst="rect">
              <a:avLst/>
            </a:prstGeom>
          </p:spPr>
        </p:pic>
        <p:sp>
          <p:nvSpPr>
            <p:cNvPr id="8" name="object 8">
              <a:extLst>
                <a:ext uri="{FF2B5EF4-FFF2-40B4-BE49-F238E27FC236}">
                  <a16:creationId xmlns:a16="http://schemas.microsoft.com/office/drawing/2014/main" id="{F9163775-1463-0884-E24F-C355421A3F64}"/>
                </a:ext>
              </a:extLst>
            </p:cNvPr>
            <p:cNvSpPr/>
            <p:nvPr/>
          </p:nvSpPr>
          <p:spPr>
            <a:xfrm>
              <a:off x="7216604" y="948375"/>
              <a:ext cx="164465" cy="284480"/>
            </a:xfrm>
            <a:custGeom>
              <a:avLst/>
              <a:gdLst/>
              <a:ahLst/>
              <a:cxnLst/>
              <a:rect l="l" t="t" r="r" b="b"/>
              <a:pathLst>
                <a:path w="164465" h="284480">
                  <a:moveTo>
                    <a:pt x="163906" y="0"/>
                  </a:moveTo>
                  <a:lnTo>
                    <a:pt x="0" y="94627"/>
                  </a:lnTo>
                  <a:lnTo>
                    <a:pt x="0" y="283921"/>
                  </a:lnTo>
                  <a:lnTo>
                    <a:pt x="15328" y="275069"/>
                  </a:lnTo>
                  <a:lnTo>
                    <a:pt x="5118" y="275069"/>
                  </a:lnTo>
                  <a:lnTo>
                    <a:pt x="5118" y="97574"/>
                  </a:lnTo>
                  <a:lnTo>
                    <a:pt x="158800" y="8839"/>
                  </a:lnTo>
                  <a:lnTo>
                    <a:pt x="163906" y="8839"/>
                  </a:lnTo>
                  <a:lnTo>
                    <a:pt x="163906" y="0"/>
                  </a:lnTo>
                  <a:close/>
                </a:path>
                <a:path w="164465" h="284480">
                  <a:moveTo>
                    <a:pt x="163906" y="8839"/>
                  </a:moveTo>
                  <a:lnTo>
                    <a:pt x="158800" y="8839"/>
                  </a:lnTo>
                  <a:lnTo>
                    <a:pt x="158800" y="186321"/>
                  </a:lnTo>
                  <a:lnTo>
                    <a:pt x="5118" y="275069"/>
                  </a:lnTo>
                  <a:lnTo>
                    <a:pt x="15328" y="275069"/>
                  </a:lnTo>
                  <a:lnTo>
                    <a:pt x="163906" y="189268"/>
                  </a:lnTo>
                  <a:lnTo>
                    <a:pt x="163906" y="8839"/>
                  </a:lnTo>
                  <a:close/>
                </a:path>
              </a:pathLst>
            </a:custGeom>
            <a:solidFill>
              <a:srgbClr val="81868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>
              <a:extLst>
                <a:ext uri="{FF2B5EF4-FFF2-40B4-BE49-F238E27FC236}">
                  <a16:creationId xmlns:a16="http://schemas.microsoft.com/office/drawing/2014/main" id="{0D35B774-4F8B-0FA8-9B05-C1FC0E120D8D}"/>
                </a:ext>
              </a:extLst>
            </p:cNvPr>
            <p:cNvPicPr/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40943" y="838695"/>
              <a:ext cx="141224" cy="163067"/>
            </a:xfrm>
            <a:prstGeom prst="rect">
              <a:avLst/>
            </a:prstGeom>
          </p:spPr>
        </p:pic>
        <p:pic>
          <p:nvPicPr>
            <p:cNvPr id="10" name="object 10">
              <a:extLst>
                <a:ext uri="{FF2B5EF4-FFF2-40B4-BE49-F238E27FC236}">
                  <a16:creationId xmlns:a16="http://schemas.microsoft.com/office/drawing/2014/main" id="{C8415001-302C-8968-A3E8-4B6DC57314E4}"/>
                </a:ext>
              </a:extLst>
            </p:cNvPr>
            <p:cNvPicPr/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106475" y="838695"/>
              <a:ext cx="75691" cy="163067"/>
            </a:xfrm>
            <a:prstGeom prst="rect">
              <a:avLst/>
            </a:prstGeom>
          </p:spPr>
        </p:pic>
        <p:pic>
          <p:nvPicPr>
            <p:cNvPr id="11" name="object 11">
              <a:extLst>
                <a:ext uri="{FF2B5EF4-FFF2-40B4-BE49-F238E27FC236}">
                  <a16:creationId xmlns:a16="http://schemas.microsoft.com/office/drawing/2014/main" id="{249CDD92-3200-59EE-458F-424F2D5EA175}"/>
                </a:ext>
              </a:extLst>
            </p:cNvPr>
            <p:cNvPicPr/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22465" y="990168"/>
              <a:ext cx="141224" cy="125171"/>
            </a:xfrm>
            <a:prstGeom prst="rect">
              <a:avLst/>
            </a:prstGeom>
          </p:spPr>
        </p:pic>
      </p:grpSp>
      <p:pic>
        <p:nvPicPr>
          <p:cNvPr id="12" name="object 12">
            <a:extLst>
              <a:ext uri="{FF2B5EF4-FFF2-40B4-BE49-F238E27FC236}">
                <a16:creationId xmlns:a16="http://schemas.microsoft.com/office/drawing/2014/main" id="{C53F8C1D-4CCD-3A30-C2AF-DE47B8C209D1}"/>
              </a:ext>
            </a:extLst>
          </p:cNvPr>
          <p:cNvPicPr/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10309" y="715558"/>
            <a:ext cx="1223518" cy="536481"/>
          </a:xfrm>
          <a:prstGeom prst="rect">
            <a:avLst/>
          </a:prstGeom>
        </p:spPr>
      </p:pic>
      <p:sp>
        <p:nvSpPr>
          <p:cNvPr id="15" name="object 15">
            <a:extLst>
              <a:ext uri="{FF2B5EF4-FFF2-40B4-BE49-F238E27FC236}">
                <a16:creationId xmlns:a16="http://schemas.microsoft.com/office/drawing/2014/main" id="{6C5291EB-94E4-2E43-A3FB-FCC28FF13B43}"/>
              </a:ext>
            </a:extLst>
          </p:cNvPr>
          <p:cNvSpPr/>
          <p:nvPr/>
        </p:nvSpPr>
        <p:spPr>
          <a:xfrm>
            <a:off x="9709326" y="1912151"/>
            <a:ext cx="982980" cy="982980"/>
          </a:xfrm>
          <a:custGeom>
            <a:avLst/>
            <a:gdLst/>
            <a:ahLst/>
            <a:cxnLst/>
            <a:rect l="l" t="t" r="r" b="b"/>
            <a:pathLst>
              <a:path w="982979" h="982980">
                <a:moveTo>
                  <a:pt x="0" y="982676"/>
                </a:moveTo>
                <a:lnTo>
                  <a:pt x="982676" y="0"/>
                </a:lnTo>
              </a:path>
            </a:pathLst>
          </a:custGeom>
          <a:ln w="63500">
            <a:solidFill>
              <a:srgbClr val="347BB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>
            <a:extLst>
              <a:ext uri="{FF2B5EF4-FFF2-40B4-BE49-F238E27FC236}">
                <a16:creationId xmlns:a16="http://schemas.microsoft.com/office/drawing/2014/main" id="{B59DE1E3-C635-FB2D-AF53-A840359F0B62}"/>
              </a:ext>
            </a:extLst>
          </p:cNvPr>
          <p:cNvSpPr/>
          <p:nvPr/>
        </p:nvSpPr>
        <p:spPr>
          <a:xfrm>
            <a:off x="8660884" y="98026"/>
            <a:ext cx="1748789" cy="1748789"/>
          </a:xfrm>
          <a:custGeom>
            <a:avLst/>
            <a:gdLst/>
            <a:ahLst/>
            <a:cxnLst/>
            <a:rect l="l" t="t" r="r" b="b"/>
            <a:pathLst>
              <a:path w="1748790" h="1748789">
                <a:moveTo>
                  <a:pt x="0" y="1748358"/>
                </a:moveTo>
                <a:lnTo>
                  <a:pt x="1748358" y="0"/>
                </a:lnTo>
              </a:path>
            </a:pathLst>
          </a:custGeom>
          <a:ln w="63500">
            <a:solidFill>
              <a:srgbClr val="347BB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>
            <a:extLst>
              <a:ext uri="{FF2B5EF4-FFF2-40B4-BE49-F238E27FC236}">
                <a16:creationId xmlns:a16="http://schemas.microsoft.com/office/drawing/2014/main" id="{AB5C03CE-7040-0729-17B9-898A76661F67}"/>
              </a:ext>
            </a:extLst>
          </p:cNvPr>
          <p:cNvSpPr/>
          <p:nvPr/>
        </p:nvSpPr>
        <p:spPr>
          <a:xfrm>
            <a:off x="9185104" y="863707"/>
            <a:ext cx="1507490" cy="1507490"/>
          </a:xfrm>
          <a:custGeom>
            <a:avLst/>
            <a:gdLst/>
            <a:ahLst/>
            <a:cxnLst/>
            <a:rect l="l" t="t" r="r" b="b"/>
            <a:pathLst>
              <a:path w="1507490" h="1507489">
                <a:moveTo>
                  <a:pt x="0" y="1506898"/>
                </a:moveTo>
                <a:lnTo>
                  <a:pt x="1506898" y="0"/>
                </a:lnTo>
              </a:path>
            </a:pathLst>
          </a:custGeom>
          <a:ln w="63500">
            <a:solidFill>
              <a:srgbClr val="347BB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>
            <a:extLst>
              <a:ext uri="{FF2B5EF4-FFF2-40B4-BE49-F238E27FC236}">
                <a16:creationId xmlns:a16="http://schemas.microsoft.com/office/drawing/2014/main" id="{923C4528-91F0-8DD5-4230-AD8411A7845E}"/>
              </a:ext>
            </a:extLst>
          </p:cNvPr>
          <p:cNvSpPr/>
          <p:nvPr/>
        </p:nvSpPr>
        <p:spPr>
          <a:xfrm>
            <a:off x="9534585" y="1562670"/>
            <a:ext cx="1157605" cy="1157605"/>
          </a:xfrm>
          <a:custGeom>
            <a:avLst/>
            <a:gdLst/>
            <a:ahLst/>
            <a:cxnLst/>
            <a:rect l="l" t="t" r="r" b="b"/>
            <a:pathLst>
              <a:path w="1157604" h="1157605">
                <a:moveTo>
                  <a:pt x="0" y="1157416"/>
                </a:moveTo>
                <a:lnTo>
                  <a:pt x="1157416" y="0"/>
                </a:lnTo>
              </a:path>
            </a:pathLst>
          </a:custGeom>
          <a:ln w="63500">
            <a:solidFill>
              <a:srgbClr val="347BB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>
            <a:extLst>
              <a:ext uri="{FF2B5EF4-FFF2-40B4-BE49-F238E27FC236}">
                <a16:creationId xmlns:a16="http://schemas.microsoft.com/office/drawing/2014/main" id="{D0BD2F6A-8ACE-A328-3430-8CE5D7EE70E1}"/>
              </a:ext>
            </a:extLst>
          </p:cNvPr>
          <p:cNvSpPr/>
          <p:nvPr/>
        </p:nvSpPr>
        <p:spPr>
          <a:xfrm>
            <a:off x="8486142" y="0"/>
            <a:ext cx="1671955" cy="1671955"/>
          </a:xfrm>
          <a:custGeom>
            <a:avLst/>
            <a:gdLst/>
            <a:ahLst/>
            <a:cxnLst/>
            <a:rect l="l" t="t" r="r" b="b"/>
            <a:pathLst>
              <a:path w="1671954" h="1671955">
                <a:moveTo>
                  <a:pt x="0" y="1671643"/>
                </a:moveTo>
                <a:lnTo>
                  <a:pt x="1671643" y="0"/>
                </a:lnTo>
              </a:path>
            </a:pathLst>
          </a:custGeom>
          <a:ln w="63500">
            <a:solidFill>
              <a:srgbClr val="347BB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>
            <a:extLst>
              <a:ext uri="{FF2B5EF4-FFF2-40B4-BE49-F238E27FC236}">
                <a16:creationId xmlns:a16="http://schemas.microsoft.com/office/drawing/2014/main" id="{E2EFCE15-D273-B230-4581-6594A3DF6BFD}"/>
              </a:ext>
            </a:extLst>
          </p:cNvPr>
          <p:cNvSpPr/>
          <p:nvPr/>
        </p:nvSpPr>
        <p:spPr>
          <a:xfrm>
            <a:off x="9010364" y="514226"/>
            <a:ext cx="1682114" cy="1682114"/>
          </a:xfrm>
          <a:custGeom>
            <a:avLst/>
            <a:gdLst/>
            <a:ahLst/>
            <a:cxnLst/>
            <a:rect l="l" t="t" r="r" b="b"/>
            <a:pathLst>
              <a:path w="1682115" h="1682114">
                <a:moveTo>
                  <a:pt x="0" y="1681639"/>
                </a:moveTo>
                <a:lnTo>
                  <a:pt x="1681639" y="0"/>
                </a:lnTo>
              </a:path>
            </a:pathLst>
          </a:custGeom>
          <a:ln w="63500">
            <a:solidFill>
              <a:srgbClr val="347BB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>
            <a:extLst>
              <a:ext uri="{FF2B5EF4-FFF2-40B4-BE49-F238E27FC236}">
                <a16:creationId xmlns:a16="http://schemas.microsoft.com/office/drawing/2014/main" id="{3B557AEA-A265-A08B-A532-A265106A9970}"/>
              </a:ext>
            </a:extLst>
          </p:cNvPr>
          <p:cNvSpPr/>
          <p:nvPr/>
        </p:nvSpPr>
        <p:spPr>
          <a:xfrm>
            <a:off x="9359845" y="1213189"/>
            <a:ext cx="1332230" cy="1332230"/>
          </a:xfrm>
          <a:custGeom>
            <a:avLst/>
            <a:gdLst/>
            <a:ahLst/>
            <a:cxnLst/>
            <a:rect l="l" t="t" r="r" b="b"/>
            <a:pathLst>
              <a:path w="1332229" h="1332230">
                <a:moveTo>
                  <a:pt x="0" y="1332157"/>
                </a:moveTo>
                <a:lnTo>
                  <a:pt x="1332157" y="0"/>
                </a:lnTo>
              </a:path>
            </a:pathLst>
          </a:custGeom>
          <a:ln w="63500">
            <a:solidFill>
              <a:srgbClr val="347BB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>
            <a:extLst>
              <a:ext uri="{FF2B5EF4-FFF2-40B4-BE49-F238E27FC236}">
                <a16:creationId xmlns:a16="http://schemas.microsoft.com/office/drawing/2014/main" id="{99234076-2524-A6B3-4F77-839D439B1CA1}"/>
              </a:ext>
            </a:extLst>
          </p:cNvPr>
          <p:cNvSpPr/>
          <p:nvPr/>
        </p:nvSpPr>
        <p:spPr>
          <a:xfrm>
            <a:off x="8835623" y="272766"/>
            <a:ext cx="1748789" cy="1748789"/>
          </a:xfrm>
          <a:custGeom>
            <a:avLst/>
            <a:gdLst/>
            <a:ahLst/>
            <a:cxnLst/>
            <a:rect l="l" t="t" r="r" b="b"/>
            <a:pathLst>
              <a:path w="1748790" h="1748789">
                <a:moveTo>
                  <a:pt x="0" y="1748358"/>
                </a:moveTo>
                <a:lnTo>
                  <a:pt x="1748358" y="0"/>
                </a:lnTo>
              </a:path>
            </a:pathLst>
          </a:custGeom>
          <a:ln w="63500">
            <a:solidFill>
              <a:srgbClr val="347BB4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5" name="object 25">
            <a:extLst>
              <a:ext uri="{FF2B5EF4-FFF2-40B4-BE49-F238E27FC236}">
                <a16:creationId xmlns:a16="http://schemas.microsoft.com/office/drawing/2014/main" id="{E9B6F8CB-2AE9-29D8-919A-4375F2867BD9}"/>
              </a:ext>
            </a:extLst>
          </p:cNvPr>
          <p:cNvSpPr/>
          <p:nvPr/>
        </p:nvSpPr>
        <p:spPr>
          <a:xfrm>
            <a:off x="9176265" y="26920"/>
            <a:ext cx="902969" cy="902969"/>
          </a:xfrm>
          <a:custGeom>
            <a:avLst/>
            <a:gdLst/>
            <a:ahLst/>
            <a:cxnLst/>
            <a:rect l="l" t="t" r="r" b="b"/>
            <a:pathLst>
              <a:path w="902970" h="902969">
                <a:moveTo>
                  <a:pt x="451484" y="0"/>
                </a:moveTo>
                <a:lnTo>
                  <a:pt x="0" y="451484"/>
                </a:lnTo>
                <a:lnTo>
                  <a:pt x="451484" y="902969"/>
                </a:lnTo>
                <a:lnTo>
                  <a:pt x="902957" y="451484"/>
                </a:lnTo>
                <a:lnTo>
                  <a:pt x="451484" y="0"/>
                </a:lnTo>
                <a:close/>
              </a:path>
            </a:pathLst>
          </a:custGeom>
          <a:solidFill>
            <a:srgbClr val="F15B6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>
            <a:extLst>
              <a:ext uri="{FF2B5EF4-FFF2-40B4-BE49-F238E27FC236}">
                <a16:creationId xmlns:a16="http://schemas.microsoft.com/office/drawing/2014/main" id="{0988EBD2-A25B-3C25-9895-4E2F4EA8DDB7}"/>
              </a:ext>
            </a:extLst>
          </p:cNvPr>
          <p:cNvSpPr/>
          <p:nvPr/>
        </p:nvSpPr>
        <p:spPr>
          <a:xfrm>
            <a:off x="9176265" y="26920"/>
            <a:ext cx="902969" cy="902969"/>
          </a:xfrm>
          <a:custGeom>
            <a:avLst/>
            <a:gdLst/>
            <a:ahLst/>
            <a:cxnLst/>
            <a:rect l="l" t="t" r="r" b="b"/>
            <a:pathLst>
              <a:path w="902970" h="902969">
                <a:moveTo>
                  <a:pt x="0" y="451484"/>
                </a:moveTo>
                <a:lnTo>
                  <a:pt x="451484" y="902969"/>
                </a:lnTo>
                <a:lnTo>
                  <a:pt x="902957" y="451484"/>
                </a:lnTo>
                <a:lnTo>
                  <a:pt x="451484" y="0"/>
                </a:lnTo>
                <a:lnTo>
                  <a:pt x="0" y="451484"/>
                </a:lnTo>
                <a:close/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>
            <a:extLst>
              <a:ext uri="{FF2B5EF4-FFF2-40B4-BE49-F238E27FC236}">
                <a16:creationId xmlns:a16="http://schemas.microsoft.com/office/drawing/2014/main" id="{568AD130-4087-FE4B-38AC-FB27A3087A03}"/>
              </a:ext>
            </a:extLst>
          </p:cNvPr>
          <p:cNvSpPr/>
          <p:nvPr/>
        </p:nvSpPr>
        <p:spPr>
          <a:xfrm>
            <a:off x="0" y="1239998"/>
            <a:ext cx="964565" cy="1364615"/>
          </a:xfrm>
          <a:custGeom>
            <a:avLst/>
            <a:gdLst/>
            <a:ahLst/>
            <a:cxnLst/>
            <a:rect l="l" t="t" r="r" b="b"/>
            <a:pathLst>
              <a:path w="964565" h="1364614">
                <a:moveTo>
                  <a:pt x="281851" y="0"/>
                </a:moveTo>
                <a:lnTo>
                  <a:pt x="0" y="281851"/>
                </a:lnTo>
                <a:lnTo>
                  <a:pt x="0" y="1161440"/>
                </a:lnTo>
                <a:lnTo>
                  <a:pt x="281851" y="1364233"/>
                </a:lnTo>
                <a:lnTo>
                  <a:pt x="963955" y="682129"/>
                </a:lnTo>
                <a:lnTo>
                  <a:pt x="281851" y="0"/>
                </a:lnTo>
                <a:close/>
              </a:path>
            </a:pathLst>
          </a:custGeom>
          <a:solidFill>
            <a:srgbClr val="367C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>
            <a:extLst>
              <a:ext uri="{FF2B5EF4-FFF2-40B4-BE49-F238E27FC236}">
                <a16:creationId xmlns:a16="http://schemas.microsoft.com/office/drawing/2014/main" id="{DB51EDC2-EA70-30B1-9D71-BEAE0E1C225A}"/>
              </a:ext>
            </a:extLst>
          </p:cNvPr>
          <p:cNvSpPr/>
          <p:nvPr/>
        </p:nvSpPr>
        <p:spPr>
          <a:xfrm>
            <a:off x="0" y="1220796"/>
            <a:ext cx="983615" cy="1402715"/>
          </a:xfrm>
          <a:custGeom>
            <a:avLst/>
            <a:gdLst/>
            <a:ahLst/>
            <a:cxnLst/>
            <a:rect l="l" t="t" r="r" b="b"/>
            <a:pathLst>
              <a:path w="983615" h="1402714">
                <a:moveTo>
                  <a:pt x="281863" y="0"/>
                </a:moveTo>
                <a:lnTo>
                  <a:pt x="0" y="281851"/>
                </a:lnTo>
                <a:lnTo>
                  <a:pt x="0" y="320281"/>
                </a:lnTo>
                <a:lnTo>
                  <a:pt x="281863" y="38417"/>
                </a:lnTo>
                <a:lnTo>
                  <a:pt x="944753" y="701332"/>
                </a:lnTo>
                <a:lnTo>
                  <a:pt x="281863" y="1364221"/>
                </a:lnTo>
                <a:lnTo>
                  <a:pt x="0" y="1082357"/>
                </a:lnTo>
                <a:lnTo>
                  <a:pt x="0" y="1120774"/>
                </a:lnTo>
                <a:lnTo>
                  <a:pt x="281863" y="1402638"/>
                </a:lnTo>
                <a:lnTo>
                  <a:pt x="983183" y="701332"/>
                </a:lnTo>
                <a:lnTo>
                  <a:pt x="28186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>
            <a:extLst>
              <a:ext uri="{FF2B5EF4-FFF2-40B4-BE49-F238E27FC236}">
                <a16:creationId xmlns:a16="http://schemas.microsoft.com/office/drawing/2014/main" id="{EEE78C00-FC00-DAEB-F966-82A4397DDAE9}"/>
              </a:ext>
            </a:extLst>
          </p:cNvPr>
          <p:cNvSpPr/>
          <p:nvPr/>
        </p:nvSpPr>
        <p:spPr>
          <a:xfrm>
            <a:off x="0" y="2069762"/>
            <a:ext cx="589915" cy="1179830"/>
          </a:xfrm>
          <a:custGeom>
            <a:avLst/>
            <a:gdLst/>
            <a:ahLst/>
            <a:cxnLst/>
            <a:rect l="l" t="t" r="r" b="b"/>
            <a:pathLst>
              <a:path w="589915" h="1179830">
                <a:moveTo>
                  <a:pt x="0" y="0"/>
                </a:moveTo>
                <a:lnTo>
                  <a:pt x="0" y="1179512"/>
                </a:lnTo>
                <a:lnTo>
                  <a:pt x="589762" y="589762"/>
                </a:lnTo>
                <a:lnTo>
                  <a:pt x="0" y="0"/>
                </a:lnTo>
                <a:close/>
              </a:path>
            </a:pathLst>
          </a:custGeom>
          <a:solidFill>
            <a:srgbClr val="F15B6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>
            <a:extLst>
              <a:ext uri="{FF2B5EF4-FFF2-40B4-BE49-F238E27FC236}">
                <a16:creationId xmlns:a16="http://schemas.microsoft.com/office/drawing/2014/main" id="{7D484FB0-0E34-F970-F585-82D1F0C8BC75}"/>
              </a:ext>
            </a:extLst>
          </p:cNvPr>
          <p:cNvSpPr/>
          <p:nvPr/>
        </p:nvSpPr>
        <p:spPr>
          <a:xfrm>
            <a:off x="0" y="2050549"/>
            <a:ext cx="609600" cy="1218565"/>
          </a:xfrm>
          <a:custGeom>
            <a:avLst/>
            <a:gdLst/>
            <a:ahLst/>
            <a:cxnLst/>
            <a:rect l="l" t="t" r="r" b="b"/>
            <a:pathLst>
              <a:path w="609600" h="1218564">
                <a:moveTo>
                  <a:pt x="0" y="0"/>
                </a:moveTo>
                <a:lnTo>
                  <a:pt x="0" y="38430"/>
                </a:lnTo>
                <a:lnTo>
                  <a:pt x="570534" y="608977"/>
                </a:lnTo>
                <a:lnTo>
                  <a:pt x="0" y="1179512"/>
                </a:lnTo>
                <a:lnTo>
                  <a:pt x="0" y="1217955"/>
                </a:lnTo>
                <a:lnTo>
                  <a:pt x="608977" y="608977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>
            <a:extLst>
              <a:ext uri="{FF2B5EF4-FFF2-40B4-BE49-F238E27FC236}">
                <a16:creationId xmlns:a16="http://schemas.microsoft.com/office/drawing/2014/main" id="{2DD9735A-7BF1-A4A9-3D8E-7AA0A47AF659}"/>
              </a:ext>
            </a:extLst>
          </p:cNvPr>
          <p:cNvSpPr/>
          <p:nvPr/>
        </p:nvSpPr>
        <p:spPr>
          <a:xfrm>
            <a:off x="250272" y="214944"/>
            <a:ext cx="4421505" cy="7165340"/>
          </a:xfrm>
          <a:custGeom>
            <a:avLst/>
            <a:gdLst/>
            <a:ahLst/>
            <a:cxnLst/>
            <a:rect l="l" t="t" r="r" b="b"/>
            <a:pathLst>
              <a:path w="4421505" h="7165340">
                <a:moveTo>
                  <a:pt x="54356" y="0"/>
                </a:moveTo>
                <a:lnTo>
                  <a:pt x="0" y="0"/>
                </a:lnTo>
                <a:lnTo>
                  <a:pt x="0" y="6691985"/>
                </a:lnTo>
                <a:lnTo>
                  <a:pt x="473087" y="7165060"/>
                </a:lnTo>
                <a:lnTo>
                  <a:pt x="4421022" y="7165060"/>
                </a:lnTo>
                <a:lnTo>
                  <a:pt x="4421022" y="7110704"/>
                </a:lnTo>
                <a:lnTo>
                  <a:pt x="495592" y="7110704"/>
                </a:lnTo>
                <a:lnTo>
                  <a:pt x="54356" y="6669455"/>
                </a:lnTo>
                <a:lnTo>
                  <a:pt x="54356" y="0"/>
                </a:lnTo>
                <a:close/>
              </a:path>
            </a:pathLst>
          </a:custGeom>
          <a:solidFill>
            <a:srgbClr val="367C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>
            <a:extLst>
              <a:ext uri="{FF2B5EF4-FFF2-40B4-BE49-F238E27FC236}">
                <a16:creationId xmlns:a16="http://schemas.microsoft.com/office/drawing/2014/main" id="{7549E076-D84B-AEFC-CEAD-F5EA3AC5D506}"/>
              </a:ext>
            </a:extLst>
          </p:cNvPr>
          <p:cNvSpPr/>
          <p:nvPr/>
        </p:nvSpPr>
        <p:spPr>
          <a:xfrm>
            <a:off x="366337" y="459527"/>
            <a:ext cx="3947795" cy="6807200"/>
          </a:xfrm>
          <a:custGeom>
            <a:avLst/>
            <a:gdLst/>
            <a:ahLst/>
            <a:cxnLst/>
            <a:rect l="l" t="t" r="r" b="b"/>
            <a:pathLst>
              <a:path w="3947795" h="6807200">
                <a:moveTo>
                  <a:pt x="40767" y="0"/>
                </a:moveTo>
                <a:lnTo>
                  <a:pt x="0" y="0"/>
                </a:lnTo>
                <a:lnTo>
                  <a:pt x="0" y="6392532"/>
                </a:lnTo>
                <a:lnTo>
                  <a:pt x="414375" y="6806920"/>
                </a:lnTo>
                <a:lnTo>
                  <a:pt x="3947680" y="6806920"/>
                </a:lnTo>
                <a:lnTo>
                  <a:pt x="3947680" y="6766153"/>
                </a:lnTo>
                <a:lnTo>
                  <a:pt x="431253" y="6766153"/>
                </a:lnTo>
                <a:lnTo>
                  <a:pt x="40767" y="6375654"/>
                </a:lnTo>
                <a:lnTo>
                  <a:pt x="40767" y="0"/>
                </a:lnTo>
                <a:close/>
              </a:path>
            </a:pathLst>
          </a:custGeom>
          <a:solidFill>
            <a:srgbClr val="F15B6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Номер слайда 28">
            <a:extLst>
              <a:ext uri="{FF2B5EF4-FFF2-40B4-BE49-F238E27FC236}">
                <a16:creationId xmlns:a16="http://schemas.microsoft.com/office/drawing/2014/main" id="{D741FEB8-3BD9-AE43-67BE-473924F09E5F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t>49</a:t>
            </a:fld>
            <a:endParaRPr lang="ru-RU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FAA8913D-F0CD-0581-D6A0-BBCF19D26F42}"/>
              </a:ext>
            </a:extLst>
          </p:cNvPr>
          <p:cNvSpPr txBox="1"/>
          <p:nvPr/>
        </p:nvSpPr>
        <p:spPr>
          <a:xfrm>
            <a:off x="1137613" y="924954"/>
            <a:ext cx="5360794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2800" b="1" i="0" u="none" strike="noStrike" kern="0" cap="none" spc="0" normalizeH="0" baseline="0" noProof="0" dirty="0">
                <a:ln>
                  <a:noFill/>
                </a:ln>
                <a:solidFill>
                  <a:srgbClr val="367CB4"/>
                </a:solidFill>
                <a:effectLst/>
                <a:uLnTx/>
                <a:uFillTx/>
                <a:latin typeface="Lato-Black"/>
                <a:ea typeface="+mj-ea"/>
              </a:rPr>
              <a:t>Алгоритм действий при обнаружении взрывоопасного предмета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88ED768D-25B3-0FF2-C9E6-59446A535967}"/>
              </a:ext>
            </a:extLst>
          </p:cNvPr>
          <p:cNvSpPr txBox="1"/>
          <p:nvPr/>
        </p:nvSpPr>
        <p:spPr>
          <a:xfrm>
            <a:off x="1565414" y="2677353"/>
            <a:ext cx="7426997" cy="33650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dirty="0"/>
              <a:t>Остановись!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dirty="0"/>
              <a:t>Осмотрись!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dirty="0"/>
              <a:t>Не торопись и не паникуй!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dirty="0"/>
              <a:t>Запомни местность!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dirty="0"/>
              <a:t>Выходи тем же путем, которым пришли!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dirty="0"/>
              <a:t>Осмотри место, куда собираешься наступить!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dirty="0"/>
              <a:t>После выхода в безопасное место сообщи в МЧС либо службы, которые отвечают за безопасность!</a:t>
            </a:r>
          </a:p>
        </p:txBody>
      </p:sp>
    </p:spTree>
    <p:extLst>
      <p:ext uri="{BB962C8B-B14F-4D97-AF65-F5344CB8AC3E}">
        <p14:creationId xmlns:p14="http://schemas.microsoft.com/office/powerpoint/2010/main" val="9575291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161695" y="163484"/>
            <a:ext cx="3382374" cy="611193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R="3175" algn="ctr">
              <a:lnSpc>
                <a:spcPts val="5360"/>
              </a:lnSpc>
              <a:spcBef>
                <a:spcPts val="120"/>
              </a:spcBef>
            </a:pPr>
            <a:r>
              <a:rPr lang="ru-RU" sz="2800" dirty="0"/>
              <a:t>Виды мин</a:t>
            </a:r>
          </a:p>
        </p:txBody>
      </p:sp>
      <p:grpSp>
        <p:nvGrpSpPr>
          <p:cNvPr id="4" name="object 4"/>
          <p:cNvGrpSpPr/>
          <p:nvPr/>
        </p:nvGrpSpPr>
        <p:grpSpPr>
          <a:xfrm>
            <a:off x="0" y="214944"/>
            <a:ext cx="4671695" cy="7165340"/>
            <a:chOff x="0" y="214944"/>
            <a:chExt cx="4671695" cy="7165340"/>
          </a:xfrm>
        </p:grpSpPr>
        <p:sp>
          <p:nvSpPr>
            <p:cNvPr id="5" name="object 5"/>
            <p:cNvSpPr/>
            <p:nvPr/>
          </p:nvSpPr>
          <p:spPr>
            <a:xfrm>
              <a:off x="0" y="1239998"/>
              <a:ext cx="964565" cy="1364615"/>
            </a:xfrm>
            <a:custGeom>
              <a:avLst/>
              <a:gdLst/>
              <a:ahLst/>
              <a:cxnLst/>
              <a:rect l="l" t="t" r="r" b="b"/>
              <a:pathLst>
                <a:path w="964565" h="1364614">
                  <a:moveTo>
                    <a:pt x="281851" y="0"/>
                  </a:moveTo>
                  <a:lnTo>
                    <a:pt x="0" y="281851"/>
                  </a:lnTo>
                  <a:lnTo>
                    <a:pt x="0" y="1161440"/>
                  </a:lnTo>
                  <a:lnTo>
                    <a:pt x="281851" y="1364233"/>
                  </a:lnTo>
                  <a:lnTo>
                    <a:pt x="963955" y="682129"/>
                  </a:lnTo>
                  <a:lnTo>
                    <a:pt x="281851" y="0"/>
                  </a:lnTo>
                  <a:close/>
                </a:path>
              </a:pathLst>
            </a:custGeom>
            <a:solidFill>
              <a:srgbClr val="367CB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0" y="1220796"/>
              <a:ext cx="983615" cy="1402715"/>
            </a:xfrm>
            <a:custGeom>
              <a:avLst/>
              <a:gdLst/>
              <a:ahLst/>
              <a:cxnLst/>
              <a:rect l="l" t="t" r="r" b="b"/>
              <a:pathLst>
                <a:path w="983615" h="1402714">
                  <a:moveTo>
                    <a:pt x="281863" y="0"/>
                  </a:moveTo>
                  <a:lnTo>
                    <a:pt x="0" y="281851"/>
                  </a:lnTo>
                  <a:lnTo>
                    <a:pt x="0" y="320281"/>
                  </a:lnTo>
                  <a:lnTo>
                    <a:pt x="281863" y="38417"/>
                  </a:lnTo>
                  <a:lnTo>
                    <a:pt x="944753" y="701332"/>
                  </a:lnTo>
                  <a:lnTo>
                    <a:pt x="281863" y="1364221"/>
                  </a:lnTo>
                  <a:lnTo>
                    <a:pt x="0" y="1082357"/>
                  </a:lnTo>
                  <a:lnTo>
                    <a:pt x="0" y="1120774"/>
                  </a:lnTo>
                  <a:lnTo>
                    <a:pt x="281863" y="1402638"/>
                  </a:lnTo>
                  <a:lnTo>
                    <a:pt x="983183" y="701332"/>
                  </a:lnTo>
                  <a:lnTo>
                    <a:pt x="28186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0" y="2069762"/>
              <a:ext cx="589915" cy="1179830"/>
            </a:xfrm>
            <a:custGeom>
              <a:avLst/>
              <a:gdLst/>
              <a:ahLst/>
              <a:cxnLst/>
              <a:rect l="l" t="t" r="r" b="b"/>
              <a:pathLst>
                <a:path w="589915" h="1179830">
                  <a:moveTo>
                    <a:pt x="0" y="0"/>
                  </a:moveTo>
                  <a:lnTo>
                    <a:pt x="0" y="1179512"/>
                  </a:lnTo>
                  <a:lnTo>
                    <a:pt x="589762" y="58976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15B6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0" y="2050549"/>
              <a:ext cx="609600" cy="1218565"/>
            </a:xfrm>
            <a:custGeom>
              <a:avLst/>
              <a:gdLst/>
              <a:ahLst/>
              <a:cxnLst/>
              <a:rect l="l" t="t" r="r" b="b"/>
              <a:pathLst>
                <a:path w="609600" h="1218564">
                  <a:moveTo>
                    <a:pt x="0" y="0"/>
                  </a:moveTo>
                  <a:lnTo>
                    <a:pt x="0" y="38430"/>
                  </a:lnTo>
                  <a:lnTo>
                    <a:pt x="570534" y="608977"/>
                  </a:lnTo>
                  <a:lnTo>
                    <a:pt x="0" y="1179512"/>
                  </a:lnTo>
                  <a:lnTo>
                    <a:pt x="0" y="1217955"/>
                  </a:lnTo>
                  <a:lnTo>
                    <a:pt x="608977" y="60897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250272" y="214944"/>
              <a:ext cx="4421505" cy="7165340"/>
            </a:xfrm>
            <a:custGeom>
              <a:avLst/>
              <a:gdLst/>
              <a:ahLst/>
              <a:cxnLst/>
              <a:rect l="l" t="t" r="r" b="b"/>
              <a:pathLst>
                <a:path w="4421505" h="7165340">
                  <a:moveTo>
                    <a:pt x="54356" y="0"/>
                  </a:moveTo>
                  <a:lnTo>
                    <a:pt x="0" y="0"/>
                  </a:lnTo>
                  <a:lnTo>
                    <a:pt x="0" y="6691985"/>
                  </a:lnTo>
                  <a:lnTo>
                    <a:pt x="473087" y="7165060"/>
                  </a:lnTo>
                  <a:lnTo>
                    <a:pt x="4421022" y="7165060"/>
                  </a:lnTo>
                  <a:lnTo>
                    <a:pt x="4421022" y="7110704"/>
                  </a:lnTo>
                  <a:lnTo>
                    <a:pt x="495592" y="7110704"/>
                  </a:lnTo>
                  <a:lnTo>
                    <a:pt x="54356" y="6669455"/>
                  </a:lnTo>
                  <a:lnTo>
                    <a:pt x="54356" y="0"/>
                  </a:lnTo>
                  <a:close/>
                </a:path>
              </a:pathLst>
            </a:custGeom>
            <a:solidFill>
              <a:srgbClr val="367CB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366337" y="459527"/>
              <a:ext cx="3947795" cy="6807200"/>
            </a:xfrm>
            <a:custGeom>
              <a:avLst/>
              <a:gdLst/>
              <a:ahLst/>
              <a:cxnLst/>
              <a:rect l="l" t="t" r="r" b="b"/>
              <a:pathLst>
                <a:path w="3947795" h="6807200">
                  <a:moveTo>
                    <a:pt x="40767" y="0"/>
                  </a:moveTo>
                  <a:lnTo>
                    <a:pt x="0" y="0"/>
                  </a:lnTo>
                  <a:lnTo>
                    <a:pt x="0" y="6392532"/>
                  </a:lnTo>
                  <a:lnTo>
                    <a:pt x="414375" y="6806920"/>
                  </a:lnTo>
                  <a:lnTo>
                    <a:pt x="3947680" y="6806920"/>
                  </a:lnTo>
                  <a:lnTo>
                    <a:pt x="3947680" y="6766153"/>
                  </a:lnTo>
                  <a:lnTo>
                    <a:pt x="431253" y="6766153"/>
                  </a:lnTo>
                  <a:lnTo>
                    <a:pt x="40767" y="6375654"/>
                  </a:lnTo>
                  <a:lnTo>
                    <a:pt x="40767" y="0"/>
                  </a:lnTo>
                  <a:close/>
                </a:path>
              </a:pathLst>
            </a:custGeom>
            <a:solidFill>
              <a:srgbClr val="F15B6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1" name="object 11"/>
          <p:cNvGrpSpPr/>
          <p:nvPr/>
        </p:nvGrpSpPr>
        <p:grpSpPr>
          <a:xfrm>
            <a:off x="8234111" y="468007"/>
            <a:ext cx="601345" cy="694055"/>
            <a:chOff x="8234111" y="468007"/>
            <a:chExt cx="601345" cy="694055"/>
          </a:xfrm>
        </p:grpSpPr>
        <p:sp>
          <p:nvSpPr>
            <p:cNvPr id="12" name="object 12"/>
            <p:cNvSpPr/>
            <p:nvPr/>
          </p:nvSpPr>
          <p:spPr>
            <a:xfrm>
              <a:off x="8234109" y="468007"/>
              <a:ext cx="601345" cy="694055"/>
            </a:xfrm>
            <a:custGeom>
              <a:avLst/>
              <a:gdLst/>
              <a:ahLst/>
              <a:cxnLst/>
              <a:rect l="l" t="t" r="r" b="b"/>
              <a:pathLst>
                <a:path w="601345" h="694055">
                  <a:moveTo>
                    <a:pt x="176974" y="315315"/>
                  </a:moveTo>
                  <a:lnTo>
                    <a:pt x="171462" y="318503"/>
                  </a:lnTo>
                  <a:lnTo>
                    <a:pt x="171462" y="324866"/>
                  </a:lnTo>
                  <a:lnTo>
                    <a:pt x="171462" y="517626"/>
                  </a:lnTo>
                  <a:lnTo>
                    <a:pt x="88976" y="565238"/>
                  </a:lnTo>
                  <a:lnTo>
                    <a:pt x="5524" y="517055"/>
                  </a:lnTo>
                  <a:lnTo>
                    <a:pt x="5524" y="420674"/>
                  </a:lnTo>
                  <a:lnTo>
                    <a:pt x="171462" y="324866"/>
                  </a:lnTo>
                  <a:lnTo>
                    <a:pt x="171462" y="318503"/>
                  </a:lnTo>
                  <a:lnTo>
                    <a:pt x="0" y="417487"/>
                  </a:lnTo>
                  <a:lnTo>
                    <a:pt x="0" y="520242"/>
                  </a:lnTo>
                  <a:lnTo>
                    <a:pt x="88976" y="571601"/>
                  </a:lnTo>
                  <a:lnTo>
                    <a:pt x="99999" y="565238"/>
                  </a:lnTo>
                  <a:lnTo>
                    <a:pt x="176974" y="520814"/>
                  </a:lnTo>
                  <a:lnTo>
                    <a:pt x="176974" y="324866"/>
                  </a:lnTo>
                  <a:lnTo>
                    <a:pt x="176974" y="315315"/>
                  </a:lnTo>
                  <a:close/>
                </a:path>
                <a:path w="601345" h="694055">
                  <a:moveTo>
                    <a:pt x="176974" y="71234"/>
                  </a:moveTo>
                  <a:lnTo>
                    <a:pt x="171462" y="74422"/>
                  </a:lnTo>
                  <a:lnTo>
                    <a:pt x="171462" y="80784"/>
                  </a:lnTo>
                  <a:lnTo>
                    <a:pt x="171462" y="272389"/>
                  </a:lnTo>
                  <a:lnTo>
                    <a:pt x="5524" y="368198"/>
                  </a:lnTo>
                  <a:lnTo>
                    <a:pt x="5524" y="176580"/>
                  </a:lnTo>
                  <a:lnTo>
                    <a:pt x="171462" y="80784"/>
                  </a:lnTo>
                  <a:lnTo>
                    <a:pt x="171462" y="74422"/>
                  </a:lnTo>
                  <a:lnTo>
                    <a:pt x="0" y="173418"/>
                  </a:lnTo>
                  <a:lnTo>
                    <a:pt x="0" y="377761"/>
                  </a:lnTo>
                  <a:lnTo>
                    <a:pt x="16560" y="368198"/>
                  </a:lnTo>
                  <a:lnTo>
                    <a:pt x="176974" y="275577"/>
                  </a:lnTo>
                  <a:lnTo>
                    <a:pt x="176974" y="80784"/>
                  </a:lnTo>
                  <a:lnTo>
                    <a:pt x="176974" y="71234"/>
                  </a:lnTo>
                  <a:close/>
                </a:path>
                <a:path w="601345" h="694055">
                  <a:moveTo>
                    <a:pt x="389331" y="437934"/>
                  </a:moveTo>
                  <a:lnTo>
                    <a:pt x="383832" y="441109"/>
                  </a:lnTo>
                  <a:lnTo>
                    <a:pt x="383832" y="447484"/>
                  </a:lnTo>
                  <a:lnTo>
                    <a:pt x="383832" y="639102"/>
                  </a:lnTo>
                  <a:lnTo>
                    <a:pt x="300367" y="687298"/>
                  </a:lnTo>
                  <a:lnTo>
                    <a:pt x="134416" y="591477"/>
                  </a:lnTo>
                  <a:lnTo>
                    <a:pt x="383832" y="447484"/>
                  </a:lnTo>
                  <a:lnTo>
                    <a:pt x="383832" y="441109"/>
                  </a:lnTo>
                  <a:lnTo>
                    <a:pt x="123393" y="591477"/>
                  </a:lnTo>
                  <a:lnTo>
                    <a:pt x="300367" y="693661"/>
                  </a:lnTo>
                  <a:lnTo>
                    <a:pt x="311391" y="687298"/>
                  </a:lnTo>
                  <a:lnTo>
                    <a:pt x="389331" y="642289"/>
                  </a:lnTo>
                  <a:lnTo>
                    <a:pt x="389331" y="447484"/>
                  </a:lnTo>
                  <a:lnTo>
                    <a:pt x="389331" y="437934"/>
                  </a:lnTo>
                  <a:close/>
                </a:path>
                <a:path w="601345" h="694055">
                  <a:moveTo>
                    <a:pt x="477329" y="102158"/>
                  </a:moveTo>
                  <a:lnTo>
                    <a:pt x="466305" y="95796"/>
                  </a:lnTo>
                  <a:lnTo>
                    <a:pt x="466305" y="102158"/>
                  </a:lnTo>
                  <a:lnTo>
                    <a:pt x="216903" y="246151"/>
                  </a:lnTo>
                  <a:lnTo>
                    <a:pt x="216903" y="54546"/>
                  </a:lnTo>
                  <a:lnTo>
                    <a:pt x="300367" y="6362"/>
                  </a:lnTo>
                  <a:lnTo>
                    <a:pt x="466305" y="102158"/>
                  </a:lnTo>
                  <a:lnTo>
                    <a:pt x="466305" y="95796"/>
                  </a:lnTo>
                  <a:lnTo>
                    <a:pt x="311391" y="6362"/>
                  </a:lnTo>
                  <a:lnTo>
                    <a:pt x="300367" y="0"/>
                  </a:lnTo>
                  <a:lnTo>
                    <a:pt x="211378" y="51358"/>
                  </a:lnTo>
                  <a:lnTo>
                    <a:pt x="211378" y="255701"/>
                  </a:lnTo>
                  <a:lnTo>
                    <a:pt x="227914" y="246151"/>
                  </a:lnTo>
                  <a:lnTo>
                    <a:pt x="477329" y="102158"/>
                  </a:lnTo>
                  <a:close/>
                </a:path>
                <a:path w="601345" h="694055">
                  <a:moveTo>
                    <a:pt x="600735" y="173405"/>
                  </a:moveTo>
                  <a:lnTo>
                    <a:pt x="595210" y="170218"/>
                  </a:lnTo>
                  <a:lnTo>
                    <a:pt x="595210" y="176593"/>
                  </a:lnTo>
                  <a:lnTo>
                    <a:pt x="595210" y="272948"/>
                  </a:lnTo>
                  <a:lnTo>
                    <a:pt x="429285" y="368769"/>
                  </a:lnTo>
                  <a:lnTo>
                    <a:pt x="429285" y="176009"/>
                  </a:lnTo>
                  <a:lnTo>
                    <a:pt x="511733" y="128384"/>
                  </a:lnTo>
                  <a:lnTo>
                    <a:pt x="595210" y="176593"/>
                  </a:lnTo>
                  <a:lnTo>
                    <a:pt x="595210" y="170218"/>
                  </a:lnTo>
                  <a:lnTo>
                    <a:pt x="522757" y="128384"/>
                  </a:lnTo>
                  <a:lnTo>
                    <a:pt x="511733" y="122021"/>
                  </a:lnTo>
                  <a:lnTo>
                    <a:pt x="423760" y="172834"/>
                  </a:lnTo>
                  <a:lnTo>
                    <a:pt x="423760" y="378320"/>
                  </a:lnTo>
                  <a:lnTo>
                    <a:pt x="440296" y="368769"/>
                  </a:lnTo>
                  <a:lnTo>
                    <a:pt x="600735" y="276136"/>
                  </a:lnTo>
                  <a:lnTo>
                    <a:pt x="600735" y="173405"/>
                  </a:lnTo>
                  <a:close/>
                </a:path>
              </a:pathLst>
            </a:custGeom>
            <a:solidFill>
              <a:srgbClr val="81868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/>
            <p:cNvPicPr/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48268" y="788098"/>
              <a:ext cx="152476" cy="176060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8657874" y="783898"/>
              <a:ext cx="177165" cy="306705"/>
            </a:xfrm>
            <a:custGeom>
              <a:avLst/>
              <a:gdLst/>
              <a:ahLst/>
              <a:cxnLst/>
              <a:rect l="l" t="t" r="r" b="b"/>
              <a:pathLst>
                <a:path w="177165" h="306705">
                  <a:moveTo>
                    <a:pt x="176974" y="0"/>
                  </a:moveTo>
                  <a:lnTo>
                    <a:pt x="0" y="102171"/>
                  </a:lnTo>
                  <a:lnTo>
                    <a:pt x="0" y="306539"/>
                  </a:lnTo>
                  <a:lnTo>
                    <a:pt x="16560" y="296976"/>
                  </a:lnTo>
                  <a:lnTo>
                    <a:pt x="5524" y="296976"/>
                  </a:lnTo>
                  <a:lnTo>
                    <a:pt x="5524" y="105346"/>
                  </a:lnTo>
                  <a:lnTo>
                    <a:pt x="171449" y="9537"/>
                  </a:lnTo>
                  <a:lnTo>
                    <a:pt x="176974" y="9537"/>
                  </a:lnTo>
                  <a:lnTo>
                    <a:pt x="176974" y="0"/>
                  </a:lnTo>
                  <a:close/>
                </a:path>
                <a:path w="177165" h="306705">
                  <a:moveTo>
                    <a:pt x="176974" y="9537"/>
                  </a:moveTo>
                  <a:lnTo>
                    <a:pt x="171449" y="9537"/>
                  </a:lnTo>
                  <a:lnTo>
                    <a:pt x="171449" y="201155"/>
                  </a:lnTo>
                  <a:lnTo>
                    <a:pt x="5524" y="296976"/>
                  </a:lnTo>
                  <a:lnTo>
                    <a:pt x="16560" y="296976"/>
                  </a:lnTo>
                  <a:lnTo>
                    <a:pt x="176974" y="204342"/>
                  </a:lnTo>
                  <a:lnTo>
                    <a:pt x="176974" y="9537"/>
                  </a:lnTo>
                  <a:close/>
                </a:path>
              </a:pathLst>
            </a:custGeom>
            <a:solidFill>
              <a:srgbClr val="81868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68220" y="665480"/>
              <a:ext cx="152463" cy="176060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538959" y="665480"/>
              <a:ext cx="81724" cy="176060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48268" y="829017"/>
              <a:ext cx="152476" cy="135140"/>
            </a:xfrm>
            <a:prstGeom prst="rect">
              <a:avLst/>
            </a:prstGeom>
          </p:spPr>
        </p:pic>
      </p:grpSp>
      <p:grpSp>
        <p:nvGrpSpPr>
          <p:cNvPr id="18" name="object 18"/>
          <p:cNvGrpSpPr/>
          <p:nvPr/>
        </p:nvGrpSpPr>
        <p:grpSpPr>
          <a:xfrm>
            <a:off x="8974988" y="532530"/>
            <a:ext cx="1321435" cy="579755"/>
            <a:chOff x="8974988" y="532530"/>
            <a:chExt cx="1321435" cy="579755"/>
          </a:xfrm>
        </p:grpSpPr>
        <p:sp>
          <p:nvSpPr>
            <p:cNvPr id="19" name="object 19"/>
            <p:cNvSpPr/>
            <p:nvPr/>
          </p:nvSpPr>
          <p:spPr>
            <a:xfrm>
              <a:off x="8977910" y="561682"/>
              <a:ext cx="199390" cy="114935"/>
            </a:xfrm>
            <a:custGeom>
              <a:avLst/>
              <a:gdLst/>
              <a:ahLst/>
              <a:cxnLst/>
              <a:rect l="l" t="t" r="r" b="b"/>
              <a:pathLst>
                <a:path w="199390" h="114934">
                  <a:moveTo>
                    <a:pt x="83591" y="0"/>
                  </a:moveTo>
                  <a:lnTo>
                    <a:pt x="61201" y="0"/>
                  </a:lnTo>
                  <a:lnTo>
                    <a:pt x="61201" y="46863"/>
                  </a:lnTo>
                  <a:lnTo>
                    <a:pt x="22390" y="46863"/>
                  </a:lnTo>
                  <a:lnTo>
                    <a:pt x="22390" y="0"/>
                  </a:lnTo>
                  <a:lnTo>
                    <a:pt x="0" y="0"/>
                  </a:lnTo>
                  <a:lnTo>
                    <a:pt x="0" y="114668"/>
                  </a:lnTo>
                  <a:lnTo>
                    <a:pt x="22390" y="114668"/>
                  </a:lnTo>
                  <a:lnTo>
                    <a:pt x="22390" y="66675"/>
                  </a:lnTo>
                  <a:lnTo>
                    <a:pt x="61201" y="66675"/>
                  </a:lnTo>
                  <a:lnTo>
                    <a:pt x="61201" y="114668"/>
                  </a:lnTo>
                  <a:lnTo>
                    <a:pt x="83591" y="114668"/>
                  </a:lnTo>
                  <a:lnTo>
                    <a:pt x="83591" y="0"/>
                  </a:lnTo>
                  <a:close/>
                </a:path>
                <a:path w="199390" h="114934">
                  <a:moveTo>
                    <a:pt x="198894" y="114668"/>
                  </a:moveTo>
                  <a:lnTo>
                    <a:pt x="191490" y="94386"/>
                  </a:lnTo>
                  <a:lnTo>
                    <a:pt x="184607" y="75526"/>
                  </a:lnTo>
                  <a:lnTo>
                    <a:pt x="169379" y="33820"/>
                  </a:lnTo>
                  <a:lnTo>
                    <a:pt x="162826" y="15875"/>
                  </a:lnTo>
                  <a:lnTo>
                    <a:pt x="162826" y="75526"/>
                  </a:lnTo>
                  <a:lnTo>
                    <a:pt x="134315" y="75526"/>
                  </a:lnTo>
                  <a:lnTo>
                    <a:pt x="148818" y="33820"/>
                  </a:lnTo>
                  <a:lnTo>
                    <a:pt x="162826" y="75526"/>
                  </a:lnTo>
                  <a:lnTo>
                    <a:pt x="162826" y="15875"/>
                  </a:lnTo>
                  <a:lnTo>
                    <a:pt x="157035" y="0"/>
                  </a:lnTo>
                  <a:lnTo>
                    <a:pt x="139458" y="0"/>
                  </a:lnTo>
                  <a:lnTo>
                    <a:pt x="97751" y="114668"/>
                  </a:lnTo>
                  <a:lnTo>
                    <a:pt x="121107" y="114668"/>
                  </a:lnTo>
                  <a:lnTo>
                    <a:pt x="128041" y="94386"/>
                  </a:lnTo>
                  <a:lnTo>
                    <a:pt x="168783" y="94386"/>
                  </a:lnTo>
                  <a:lnTo>
                    <a:pt x="175539" y="114668"/>
                  </a:lnTo>
                  <a:lnTo>
                    <a:pt x="198894" y="114668"/>
                  </a:lnTo>
                  <a:close/>
                </a:path>
              </a:pathLst>
            </a:custGeom>
            <a:solidFill>
              <a:srgbClr val="11141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" name="object 20"/>
            <p:cNvPicPr/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977689" y="532530"/>
              <a:ext cx="1311165" cy="451719"/>
            </a:xfrm>
            <a:prstGeom prst="rect">
              <a:avLst/>
            </a:prstGeom>
          </p:spPr>
        </p:pic>
        <p:sp>
          <p:nvSpPr>
            <p:cNvPr id="21" name="object 21"/>
            <p:cNvSpPr/>
            <p:nvPr/>
          </p:nvSpPr>
          <p:spPr>
            <a:xfrm>
              <a:off x="8974989" y="1009052"/>
              <a:ext cx="1321435" cy="102870"/>
            </a:xfrm>
            <a:custGeom>
              <a:avLst/>
              <a:gdLst/>
              <a:ahLst/>
              <a:cxnLst/>
              <a:rect l="l" t="t" r="r" b="b"/>
              <a:pathLst>
                <a:path w="1321434" h="102869">
                  <a:moveTo>
                    <a:pt x="36995" y="53975"/>
                  </a:moveTo>
                  <a:lnTo>
                    <a:pt x="25107" y="53975"/>
                  </a:lnTo>
                  <a:lnTo>
                    <a:pt x="25107" y="72567"/>
                  </a:lnTo>
                  <a:lnTo>
                    <a:pt x="12484" y="72567"/>
                  </a:lnTo>
                  <a:lnTo>
                    <a:pt x="12484" y="53975"/>
                  </a:lnTo>
                  <a:lnTo>
                    <a:pt x="596" y="53975"/>
                  </a:lnTo>
                  <a:lnTo>
                    <a:pt x="596" y="102311"/>
                  </a:lnTo>
                  <a:lnTo>
                    <a:pt x="12484" y="102311"/>
                  </a:lnTo>
                  <a:lnTo>
                    <a:pt x="12484" y="83172"/>
                  </a:lnTo>
                  <a:lnTo>
                    <a:pt x="25107" y="83172"/>
                  </a:lnTo>
                  <a:lnTo>
                    <a:pt x="25107" y="102311"/>
                  </a:lnTo>
                  <a:lnTo>
                    <a:pt x="36995" y="102311"/>
                  </a:lnTo>
                  <a:lnTo>
                    <a:pt x="36995" y="53975"/>
                  </a:lnTo>
                  <a:close/>
                </a:path>
                <a:path w="1321434" h="102869">
                  <a:moveTo>
                    <a:pt x="86207" y="102311"/>
                  </a:moveTo>
                  <a:lnTo>
                    <a:pt x="83591" y="95110"/>
                  </a:lnTo>
                  <a:lnTo>
                    <a:pt x="79984" y="85204"/>
                  </a:lnTo>
                  <a:lnTo>
                    <a:pt x="75298" y="72313"/>
                  </a:lnTo>
                  <a:lnTo>
                    <a:pt x="68630" y="53975"/>
                  </a:lnTo>
                  <a:lnTo>
                    <a:pt x="68427" y="53975"/>
                  </a:lnTo>
                  <a:lnTo>
                    <a:pt x="68427" y="85204"/>
                  </a:lnTo>
                  <a:lnTo>
                    <a:pt x="60007" y="85204"/>
                  </a:lnTo>
                  <a:lnTo>
                    <a:pt x="64350" y="72313"/>
                  </a:lnTo>
                  <a:lnTo>
                    <a:pt x="68427" y="85204"/>
                  </a:lnTo>
                  <a:lnTo>
                    <a:pt x="68427" y="53975"/>
                  </a:lnTo>
                  <a:lnTo>
                    <a:pt x="59448" y="53975"/>
                  </a:lnTo>
                  <a:lnTo>
                    <a:pt x="41871" y="102311"/>
                  </a:lnTo>
                  <a:lnTo>
                    <a:pt x="54317" y="102311"/>
                  </a:lnTo>
                  <a:lnTo>
                    <a:pt x="56680" y="95110"/>
                  </a:lnTo>
                  <a:lnTo>
                    <a:pt x="71564" y="95110"/>
                  </a:lnTo>
                  <a:lnTo>
                    <a:pt x="73799" y="102311"/>
                  </a:lnTo>
                  <a:lnTo>
                    <a:pt x="86207" y="102311"/>
                  </a:lnTo>
                  <a:close/>
                </a:path>
                <a:path w="1321434" h="102869">
                  <a:moveTo>
                    <a:pt x="121793" y="41338"/>
                  </a:moveTo>
                  <a:lnTo>
                    <a:pt x="113715" y="41338"/>
                  </a:lnTo>
                  <a:lnTo>
                    <a:pt x="113576" y="43738"/>
                  </a:lnTo>
                  <a:lnTo>
                    <a:pt x="112382" y="44945"/>
                  </a:lnTo>
                  <a:lnTo>
                    <a:pt x="107848" y="44945"/>
                  </a:lnTo>
                  <a:lnTo>
                    <a:pt x="106654" y="43738"/>
                  </a:lnTo>
                  <a:lnTo>
                    <a:pt x="106514" y="41338"/>
                  </a:lnTo>
                  <a:lnTo>
                    <a:pt x="98437" y="41338"/>
                  </a:lnTo>
                  <a:lnTo>
                    <a:pt x="104749" y="50800"/>
                  </a:lnTo>
                  <a:lnTo>
                    <a:pt x="106375" y="51384"/>
                  </a:lnTo>
                  <a:lnTo>
                    <a:pt x="108165" y="51663"/>
                  </a:lnTo>
                  <a:lnTo>
                    <a:pt x="112064" y="51663"/>
                  </a:lnTo>
                  <a:lnTo>
                    <a:pt x="113842" y="51384"/>
                  </a:lnTo>
                  <a:lnTo>
                    <a:pt x="115468" y="50800"/>
                  </a:lnTo>
                  <a:lnTo>
                    <a:pt x="117106" y="50253"/>
                  </a:lnTo>
                  <a:lnTo>
                    <a:pt x="118554" y="49149"/>
                  </a:lnTo>
                  <a:lnTo>
                    <a:pt x="121081" y="45897"/>
                  </a:lnTo>
                  <a:lnTo>
                    <a:pt x="121386" y="44945"/>
                  </a:lnTo>
                  <a:lnTo>
                    <a:pt x="121754" y="43840"/>
                  </a:lnTo>
                  <a:lnTo>
                    <a:pt x="121793" y="41338"/>
                  </a:lnTo>
                  <a:close/>
                </a:path>
                <a:path w="1321434" h="102869">
                  <a:moveTo>
                    <a:pt x="128854" y="53962"/>
                  </a:moveTo>
                  <a:lnTo>
                    <a:pt x="118465" y="53962"/>
                  </a:lnTo>
                  <a:lnTo>
                    <a:pt x="102997" y="80314"/>
                  </a:lnTo>
                  <a:lnTo>
                    <a:pt x="102997" y="53962"/>
                  </a:lnTo>
                  <a:lnTo>
                    <a:pt x="91109" y="53962"/>
                  </a:lnTo>
                  <a:lnTo>
                    <a:pt x="91109" y="102311"/>
                  </a:lnTo>
                  <a:lnTo>
                    <a:pt x="101498" y="102311"/>
                  </a:lnTo>
                  <a:lnTo>
                    <a:pt x="114414" y="80314"/>
                  </a:lnTo>
                  <a:lnTo>
                    <a:pt x="116967" y="75984"/>
                  </a:lnTo>
                  <a:lnTo>
                    <a:pt x="116967" y="102311"/>
                  </a:lnTo>
                  <a:lnTo>
                    <a:pt x="128854" y="102311"/>
                  </a:lnTo>
                  <a:lnTo>
                    <a:pt x="128854" y="75984"/>
                  </a:lnTo>
                  <a:lnTo>
                    <a:pt x="128854" y="53962"/>
                  </a:lnTo>
                  <a:close/>
                </a:path>
                <a:path w="1321434" h="102869">
                  <a:moveTo>
                    <a:pt x="171411" y="53975"/>
                  </a:moveTo>
                  <a:lnTo>
                    <a:pt x="135763" y="53975"/>
                  </a:lnTo>
                  <a:lnTo>
                    <a:pt x="135763" y="64566"/>
                  </a:lnTo>
                  <a:lnTo>
                    <a:pt x="147650" y="64566"/>
                  </a:lnTo>
                  <a:lnTo>
                    <a:pt x="147650" y="102311"/>
                  </a:lnTo>
                  <a:lnTo>
                    <a:pt x="159524" y="102311"/>
                  </a:lnTo>
                  <a:lnTo>
                    <a:pt x="159524" y="64566"/>
                  </a:lnTo>
                  <a:lnTo>
                    <a:pt x="171411" y="64566"/>
                  </a:lnTo>
                  <a:lnTo>
                    <a:pt x="171411" y="53975"/>
                  </a:lnTo>
                  <a:close/>
                </a:path>
                <a:path w="1321434" h="102869">
                  <a:moveTo>
                    <a:pt x="216090" y="53975"/>
                  </a:moveTo>
                  <a:lnTo>
                    <a:pt x="205689" y="53975"/>
                  </a:lnTo>
                  <a:lnTo>
                    <a:pt x="190220" y="80314"/>
                  </a:lnTo>
                  <a:lnTo>
                    <a:pt x="190220" y="53975"/>
                  </a:lnTo>
                  <a:lnTo>
                    <a:pt x="178346" y="53975"/>
                  </a:lnTo>
                  <a:lnTo>
                    <a:pt x="178346" y="102311"/>
                  </a:lnTo>
                  <a:lnTo>
                    <a:pt x="188722" y="102311"/>
                  </a:lnTo>
                  <a:lnTo>
                    <a:pt x="204203" y="75971"/>
                  </a:lnTo>
                  <a:lnTo>
                    <a:pt x="204203" y="102311"/>
                  </a:lnTo>
                  <a:lnTo>
                    <a:pt x="216090" y="102311"/>
                  </a:lnTo>
                  <a:lnTo>
                    <a:pt x="216090" y="53975"/>
                  </a:lnTo>
                  <a:close/>
                </a:path>
                <a:path w="1321434" h="102869">
                  <a:moveTo>
                    <a:pt x="261518" y="64985"/>
                  </a:moveTo>
                  <a:lnTo>
                    <a:pt x="261366" y="64630"/>
                  </a:lnTo>
                  <a:lnTo>
                    <a:pt x="259956" y="61264"/>
                  </a:lnTo>
                  <a:lnTo>
                    <a:pt x="253771" y="55435"/>
                  </a:lnTo>
                  <a:lnTo>
                    <a:pt x="249821" y="53962"/>
                  </a:lnTo>
                  <a:lnTo>
                    <a:pt x="249631" y="53962"/>
                  </a:lnTo>
                  <a:lnTo>
                    <a:pt x="249631" y="68097"/>
                  </a:lnTo>
                  <a:lnTo>
                    <a:pt x="249631" y="70916"/>
                  </a:lnTo>
                  <a:lnTo>
                    <a:pt x="249161" y="72085"/>
                  </a:lnTo>
                  <a:lnTo>
                    <a:pt x="247192" y="73926"/>
                  </a:lnTo>
                  <a:lnTo>
                    <a:pt x="245973" y="74396"/>
                  </a:lnTo>
                  <a:lnTo>
                    <a:pt x="237756" y="74396"/>
                  </a:lnTo>
                  <a:lnTo>
                    <a:pt x="237756" y="64630"/>
                  </a:lnTo>
                  <a:lnTo>
                    <a:pt x="245973" y="64630"/>
                  </a:lnTo>
                  <a:lnTo>
                    <a:pt x="247192" y="65087"/>
                  </a:lnTo>
                  <a:lnTo>
                    <a:pt x="249161" y="66941"/>
                  </a:lnTo>
                  <a:lnTo>
                    <a:pt x="249631" y="68097"/>
                  </a:lnTo>
                  <a:lnTo>
                    <a:pt x="249631" y="53962"/>
                  </a:lnTo>
                  <a:lnTo>
                    <a:pt x="225869" y="53962"/>
                  </a:lnTo>
                  <a:lnTo>
                    <a:pt x="225869" y="102298"/>
                  </a:lnTo>
                  <a:lnTo>
                    <a:pt x="237756" y="102298"/>
                  </a:lnTo>
                  <a:lnTo>
                    <a:pt x="237756" y="85051"/>
                  </a:lnTo>
                  <a:lnTo>
                    <a:pt x="249821" y="85051"/>
                  </a:lnTo>
                  <a:lnTo>
                    <a:pt x="253771" y="83604"/>
                  </a:lnTo>
                  <a:lnTo>
                    <a:pt x="259956" y="77762"/>
                  </a:lnTo>
                  <a:lnTo>
                    <a:pt x="261366" y="74396"/>
                  </a:lnTo>
                  <a:lnTo>
                    <a:pt x="261518" y="74041"/>
                  </a:lnTo>
                  <a:lnTo>
                    <a:pt x="261518" y="64985"/>
                  </a:lnTo>
                  <a:close/>
                </a:path>
                <a:path w="1321434" h="102869">
                  <a:moveTo>
                    <a:pt x="301294" y="53975"/>
                  </a:moveTo>
                  <a:lnTo>
                    <a:pt x="268427" y="53975"/>
                  </a:lnTo>
                  <a:lnTo>
                    <a:pt x="268427" y="102311"/>
                  </a:lnTo>
                  <a:lnTo>
                    <a:pt x="301294" y="102311"/>
                  </a:lnTo>
                  <a:lnTo>
                    <a:pt x="301294" y="91719"/>
                  </a:lnTo>
                  <a:lnTo>
                    <a:pt x="280327" y="91719"/>
                  </a:lnTo>
                  <a:lnTo>
                    <a:pt x="280327" y="83235"/>
                  </a:lnTo>
                  <a:lnTo>
                    <a:pt x="298234" y="83235"/>
                  </a:lnTo>
                  <a:lnTo>
                    <a:pt x="298234" y="72644"/>
                  </a:lnTo>
                  <a:lnTo>
                    <a:pt x="280327" y="72644"/>
                  </a:lnTo>
                  <a:lnTo>
                    <a:pt x="280327" y="64566"/>
                  </a:lnTo>
                  <a:lnTo>
                    <a:pt x="301294" y="64566"/>
                  </a:lnTo>
                  <a:lnTo>
                    <a:pt x="301294" y="53975"/>
                  </a:lnTo>
                  <a:close/>
                </a:path>
                <a:path w="1321434" h="102869">
                  <a:moveTo>
                    <a:pt x="345732" y="91643"/>
                  </a:moveTo>
                  <a:lnTo>
                    <a:pt x="345719" y="81876"/>
                  </a:lnTo>
                  <a:lnTo>
                    <a:pt x="344385" y="78409"/>
                  </a:lnTo>
                  <a:lnTo>
                    <a:pt x="338594" y="72656"/>
                  </a:lnTo>
                  <a:lnTo>
                    <a:pt x="334645" y="71221"/>
                  </a:lnTo>
                  <a:lnTo>
                    <a:pt x="333946" y="71221"/>
                  </a:lnTo>
                  <a:lnTo>
                    <a:pt x="333946" y="85369"/>
                  </a:lnTo>
                  <a:lnTo>
                    <a:pt x="333946" y="88176"/>
                  </a:lnTo>
                  <a:lnTo>
                    <a:pt x="333514" y="89344"/>
                  </a:lnTo>
                  <a:lnTo>
                    <a:pt x="331736" y="91173"/>
                  </a:lnTo>
                  <a:lnTo>
                    <a:pt x="330568" y="91643"/>
                  </a:lnTo>
                  <a:lnTo>
                    <a:pt x="321602" y="91643"/>
                  </a:lnTo>
                  <a:lnTo>
                    <a:pt x="321602" y="81876"/>
                  </a:lnTo>
                  <a:lnTo>
                    <a:pt x="330568" y="81876"/>
                  </a:lnTo>
                  <a:lnTo>
                    <a:pt x="331736" y="82334"/>
                  </a:lnTo>
                  <a:lnTo>
                    <a:pt x="333514" y="84188"/>
                  </a:lnTo>
                  <a:lnTo>
                    <a:pt x="333946" y="85369"/>
                  </a:lnTo>
                  <a:lnTo>
                    <a:pt x="333946" y="71221"/>
                  </a:lnTo>
                  <a:lnTo>
                    <a:pt x="321602" y="71221"/>
                  </a:lnTo>
                  <a:lnTo>
                    <a:pt x="321602" y="64566"/>
                  </a:lnTo>
                  <a:lnTo>
                    <a:pt x="342709" y="64566"/>
                  </a:lnTo>
                  <a:lnTo>
                    <a:pt x="342709" y="53975"/>
                  </a:lnTo>
                  <a:lnTo>
                    <a:pt x="309714" y="53975"/>
                  </a:lnTo>
                  <a:lnTo>
                    <a:pt x="309714" y="102311"/>
                  </a:lnTo>
                  <a:lnTo>
                    <a:pt x="334645" y="102311"/>
                  </a:lnTo>
                  <a:lnTo>
                    <a:pt x="338594" y="100876"/>
                  </a:lnTo>
                  <a:lnTo>
                    <a:pt x="344385" y="95123"/>
                  </a:lnTo>
                  <a:lnTo>
                    <a:pt x="345732" y="91643"/>
                  </a:lnTo>
                  <a:close/>
                </a:path>
                <a:path w="1321434" h="102869">
                  <a:moveTo>
                    <a:pt x="386918" y="53975"/>
                  </a:moveTo>
                  <a:lnTo>
                    <a:pt x="354050" y="53975"/>
                  </a:lnTo>
                  <a:lnTo>
                    <a:pt x="354050" y="102311"/>
                  </a:lnTo>
                  <a:lnTo>
                    <a:pt x="386918" y="102311"/>
                  </a:lnTo>
                  <a:lnTo>
                    <a:pt x="386918" y="91719"/>
                  </a:lnTo>
                  <a:lnTo>
                    <a:pt x="365937" y="91719"/>
                  </a:lnTo>
                  <a:lnTo>
                    <a:pt x="365937" y="83235"/>
                  </a:lnTo>
                  <a:lnTo>
                    <a:pt x="383857" y="83235"/>
                  </a:lnTo>
                  <a:lnTo>
                    <a:pt x="383857" y="72644"/>
                  </a:lnTo>
                  <a:lnTo>
                    <a:pt x="365937" y="72644"/>
                  </a:lnTo>
                  <a:lnTo>
                    <a:pt x="365937" y="64566"/>
                  </a:lnTo>
                  <a:lnTo>
                    <a:pt x="386918" y="64566"/>
                  </a:lnTo>
                  <a:lnTo>
                    <a:pt x="386918" y="53975"/>
                  </a:lnTo>
                  <a:close/>
                </a:path>
                <a:path w="1321434" h="102869">
                  <a:moveTo>
                    <a:pt x="431711" y="53975"/>
                  </a:moveTo>
                  <a:lnTo>
                    <a:pt x="419836" y="53975"/>
                  </a:lnTo>
                  <a:lnTo>
                    <a:pt x="419836" y="72567"/>
                  </a:lnTo>
                  <a:lnTo>
                    <a:pt x="407200" y="72567"/>
                  </a:lnTo>
                  <a:lnTo>
                    <a:pt x="407200" y="53975"/>
                  </a:lnTo>
                  <a:lnTo>
                    <a:pt x="395312" y="53975"/>
                  </a:lnTo>
                  <a:lnTo>
                    <a:pt x="395312" y="102311"/>
                  </a:lnTo>
                  <a:lnTo>
                    <a:pt x="407200" y="102311"/>
                  </a:lnTo>
                  <a:lnTo>
                    <a:pt x="407200" y="83172"/>
                  </a:lnTo>
                  <a:lnTo>
                    <a:pt x="419836" y="83172"/>
                  </a:lnTo>
                  <a:lnTo>
                    <a:pt x="419836" y="102311"/>
                  </a:lnTo>
                  <a:lnTo>
                    <a:pt x="431711" y="102311"/>
                  </a:lnTo>
                  <a:lnTo>
                    <a:pt x="431711" y="53975"/>
                  </a:lnTo>
                  <a:close/>
                </a:path>
                <a:path w="1321434" h="102869">
                  <a:moveTo>
                    <a:pt x="525272" y="102311"/>
                  </a:moveTo>
                  <a:lnTo>
                    <a:pt x="522643" y="95110"/>
                  </a:lnTo>
                  <a:lnTo>
                    <a:pt x="519049" y="85204"/>
                  </a:lnTo>
                  <a:lnTo>
                    <a:pt x="514362" y="72313"/>
                  </a:lnTo>
                  <a:lnTo>
                    <a:pt x="507695" y="53975"/>
                  </a:lnTo>
                  <a:lnTo>
                    <a:pt x="507492" y="53975"/>
                  </a:lnTo>
                  <a:lnTo>
                    <a:pt x="507492" y="85204"/>
                  </a:lnTo>
                  <a:lnTo>
                    <a:pt x="499071" y="85204"/>
                  </a:lnTo>
                  <a:lnTo>
                    <a:pt x="503428" y="72313"/>
                  </a:lnTo>
                  <a:lnTo>
                    <a:pt x="507492" y="85204"/>
                  </a:lnTo>
                  <a:lnTo>
                    <a:pt x="507492" y="53975"/>
                  </a:lnTo>
                  <a:lnTo>
                    <a:pt x="498525" y="53975"/>
                  </a:lnTo>
                  <a:lnTo>
                    <a:pt x="481190" y="101625"/>
                  </a:lnTo>
                  <a:lnTo>
                    <a:pt x="465797" y="76441"/>
                  </a:lnTo>
                  <a:lnTo>
                    <a:pt x="480060" y="53975"/>
                  </a:lnTo>
                  <a:lnTo>
                    <a:pt x="466407" y="53975"/>
                  </a:lnTo>
                  <a:lnTo>
                    <a:pt x="453377" y="76847"/>
                  </a:lnTo>
                  <a:lnTo>
                    <a:pt x="453377" y="53975"/>
                  </a:lnTo>
                  <a:lnTo>
                    <a:pt x="441490" y="53975"/>
                  </a:lnTo>
                  <a:lnTo>
                    <a:pt x="441490" y="102311"/>
                  </a:lnTo>
                  <a:lnTo>
                    <a:pt x="453377" y="102311"/>
                  </a:lnTo>
                  <a:lnTo>
                    <a:pt x="453377" y="76987"/>
                  </a:lnTo>
                  <a:lnTo>
                    <a:pt x="467639" y="102311"/>
                  </a:lnTo>
                  <a:lnTo>
                    <a:pt x="480949" y="102311"/>
                  </a:lnTo>
                  <a:lnTo>
                    <a:pt x="481622" y="102311"/>
                  </a:lnTo>
                  <a:lnTo>
                    <a:pt x="493369" y="102311"/>
                  </a:lnTo>
                  <a:lnTo>
                    <a:pt x="495744" y="95110"/>
                  </a:lnTo>
                  <a:lnTo>
                    <a:pt x="510628" y="95110"/>
                  </a:lnTo>
                  <a:lnTo>
                    <a:pt x="512864" y="102311"/>
                  </a:lnTo>
                  <a:lnTo>
                    <a:pt x="525272" y="102311"/>
                  </a:lnTo>
                  <a:close/>
                </a:path>
                <a:path w="1321434" h="102869">
                  <a:moveTo>
                    <a:pt x="541362" y="90093"/>
                  </a:moveTo>
                  <a:lnTo>
                    <a:pt x="529145" y="90093"/>
                  </a:lnTo>
                  <a:lnTo>
                    <a:pt x="529145" y="102311"/>
                  </a:lnTo>
                  <a:lnTo>
                    <a:pt x="541362" y="102311"/>
                  </a:lnTo>
                  <a:lnTo>
                    <a:pt x="541362" y="90093"/>
                  </a:lnTo>
                  <a:close/>
                </a:path>
                <a:path w="1321434" h="102869">
                  <a:moveTo>
                    <a:pt x="585762" y="64985"/>
                  </a:moveTo>
                  <a:lnTo>
                    <a:pt x="585609" y="64630"/>
                  </a:lnTo>
                  <a:lnTo>
                    <a:pt x="584212" y="61264"/>
                  </a:lnTo>
                  <a:lnTo>
                    <a:pt x="578015" y="55435"/>
                  </a:lnTo>
                  <a:lnTo>
                    <a:pt x="574065" y="53962"/>
                  </a:lnTo>
                  <a:lnTo>
                    <a:pt x="573874" y="53962"/>
                  </a:lnTo>
                  <a:lnTo>
                    <a:pt x="573874" y="68097"/>
                  </a:lnTo>
                  <a:lnTo>
                    <a:pt x="573874" y="70916"/>
                  </a:lnTo>
                  <a:lnTo>
                    <a:pt x="573405" y="72085"/>
                  </a:lnTo>
                  <a:lnTo>
                    <a:pt x="571436" y="73926"/>
                  </a:lnTo>
                  <a:lnTo>
                    <a:pt x="570217" y="74396"/>
                  </a:lnTo>
                  <a:lnTo>
                    <a:pt x="562000" y="74396"/>
                  </a:lnTo>
                  <a:lnTo>
                    <a:pt x="562000" y="64630"/>
                  </a:lnTo>
                  <a:lnTo>
                    <a:pt x="570217" y="64630"/>
                  </a:lnTo>
                  <a:lnTo>
                    <a:pt x="571436" y="65087"/>
                  </a:lnTo>
                  <a:lnTo>
                    <a:pt x="573405" y="66941"/>
                  </a:lnTo>
                  <a:lnTo>
                    <a:pt x="573874" y="68097"/>
                  </a:lnTo>
                  <a:lnTo>
                    <a:pt x="573874" y="53962"/>
                  </a:lnTo>
                  <a:lnTo>
                    <a:pt x="550113" y="53962"/>
                  </a:lnTo>
                  <a:lnTo>
                    <a:pt x="550113" y="102298"/>
                  </a:lnTo>
                  <a:lnTo>
                    <a:pt x="562000" y="102298"/>
                  </a:lnTo>
                  <a:lnTo>
                    <a:pt x="562000" y="85051"/>
                  </a:lnTo>
                  <a:lnTo>
                    <a:pt x="574065" y="85051"/>
                  </a:lnTo>
                  <a:lnTo>
                    <a:pt x="578015" y="83604"/>
                  </a:lnTo>
                  <a:lnTo>
                    <a:pt x="584212" y="77762"/>
                  </a:lnTo>
                  <a:lnTo>
                    <a:pt x="585609" y="74396"/>
                  </a:lnTo>
                  <a:lnTo>
                    <a:pt x="585762" y="74041"/>
                  </a:lnTo>
                  <a:lnTo>
                    <a:pt x="585762" y="64985"/>
                  </a:lnTo>
                  <a:close/>
                </a:path>
                <a:path w="1321434" h="102869">
                  <a:moveTo>
                    <a:pt x="643407" y="70243"/>
                  </a:moveTo>
                  <a:lnTo>
                    <a:pt x="642137" y="66725"/>
                  </a:lnTo>
                  <a:lnTo>
                    <a:pt x="641692" y="65506"/>
                  </a:lnTo>
                  <a:lnTo>
                    <a:pt x="634809" y="58712"/>
                  </a:lnTo>
                  <a:lnTo>
                    <a:pt x="631520" y="57531"/>
                  </a:lnTo>
                  <a:lnTo>
                    <a:pt x="631520" y="73317"/>
                  </a:lnTo>
                  <a:lnTo>
                    <a:pt x="631520" y="80200"/>
                  </a:lnTo>
                  <a:lnTo>
                    <a:pt x="630834" y="82651"/>
                  </a:lnTo>
                  <a:lnTo>
                    <a:pt x="628091" y="85763"/>
                  </a:lnTo>
                  <a:lnTo>
                    <a:pt x="625830" y="86715"/>
                  </a:lnTo>
                  <a:lnTo>
                    <a:pt x="622706" y="87020"/>
                  </a:lnTo>
                  <a:lnTo>
                    <a:pt x="622706" y="66725"/>
                  </a:lnTo>
                  <a:lnTo>
                    <a:pt x="625868" y="66967"/>
                  </a:lnTo>
                  <a:lnTo>
                    <a:pt x="628142" y="67818"/>
                  </a:lnTo>
                  <a:lnTo>
                    <a:pt x="630859" y="70815"/>
                  </a:lnTo>
                  <a:lnTo>
                    <a:pt x="631520" y="73317"/>
                  </a:lnTo>
                  <a:lnTo>
                    <a:pt x="631520" y="57531"/>
                  </a:lnTo>
                  <a:lnTo>
                    <a:pt x="629691" y="56870"/>
                  </a:lnTo>
                  <a:lnTo>
                    <a:pt x="622909" y="56553"/>
                  </a:lnTo>
                  <a:lnTo>
                    <a:pt x="622909" y="51523"/>
                  </a:lnTo>
                  <a:lnTo>
                    <a:pt x="611238" y="51523"/>
                  </a:lnTo>
                  <a:lnTo>
                    <a:pt x="611238" y="66725"/>
                  </a:lnTo>
                  <a:lnTo>
                    <a:pt x="611238" y="87020"/>
                  </a:lnTo>
                  <a:lnTo>
                    <a:pt x="602411" y="80200"/>
                  </a:lnTo>
                  <a:lnTo>
                    <a:pt x="602411" y="73317"/>
                  </a:lnTo>
                  <a:lnTo>
                    <a:pt x="603084" y="70815"/>
                  </a:lnTo>
                  <a:lnTo>
                    <a:pt x="605802" y="67818"/>
                  </a:lnTo>
                  <a:lnTo>
                    <a:pt x="608050" y="66967"/>
                  </a:lnTo>
                  <a:lnTo>
                    <a:pt x="611238" y="66725"/>
                  </a:lnTo>
                  <a:lnTo>
                    <a:pt x="611238" y="51523"/>
                  </a:lnTo>
                  <a:lnTo>
                    <a:pt x="611022" y="51523"/>
                  </a:lnTo>
                  <a:lnTo>
                    <a:pt x="611022" y="56553"/>
                  </a:lnTo>
                  <a:lnTo>
                    <a:pt x="604240" y="56870"/>
                  </a:lnTo>
                  <a:lnTo>
                    <a:pt x="599122" y="58712"/>
                  </a:lnTo>
                  <a:lnTo>
                    <a:pt x="595693" y="62115"/>
                  </a:lnTo>
                  <a:lnTo>
                    <a:pt x="592239" y="65506"/>
                  </a:lnTo>
                  <a:lnTo>
                    <a:pt x="590524" y="70243"/>
                  </a:lnTo>
                  <a:lnTo>
                    <a:pt x="590524" y="76314"/>
                  </a:lnTo>
                  <a:lnTo>
                    <a:pt x="591807" y="85039"/>
                  </a:lnTo>
                  <a:lnTo>
                    <a:pt x="595642" y="91376"/>
                  </a:lnTo>
                  <a:lnTo>
                    <a:pt x="602056" y="95351"/>
                  </a:lnTo>
                  <a:lnTo>
                    <a:pt x="611022" y="96939"/>
                  </a:lnTo>
                  <a:lnTo>
                    <a:pt x="611022" y="102704"/>
                  </a:lnTo>
                  <a:lnTo>
                    <a:pt x="622909" y="102704"/>
                  </a:lnTo>
                  <a:lnTo>
                    <a:pt x="622909" y="96939"/>
                  </a:lnTo>
                  <a:lnTo>
                    <a:pt x="631875" y="95351"/>
                  </a:lnTo>
                  <a:lnTo>
                    <a:pt x="638276" y="91376"/>
                  </a:lnTo>
                  <a:lnTo>
                    <a:pt x="640918" y="87020"/>
                  </a:lnTo>
                  <a:lnTo>
                    <a:pt x="642124" y="85039"/>
                  </a:lnTo>
                  <a:lnTo>
                    <a:pt x="643407" y="76314"/>
                  </a:lnTo>
                  <a:lnTo>
                    <a:pt x="643407" y="70243"/>
                  </a:lnTo>
                  <a:close/>
                </a:path>
                <a:path w="1321434" h="102869">
                  <a:moveTo>
                    <a:pt x="1321015" y="0"/>
                  </a:moveTo>
                  <a:lnTo>
                    <a:pt x="0" y="0"/>
                  </a:lnTo>
                  <a:lnTo>
                    <a:pt x="0" y="5867"/>
                  </a:lnTo>
                  <a:lnTo>
                    <a:pt x="1321015" y="5867"/>
                  </a:lnTo>
                  <a:lnTo>
                    <a:pt x="1321015" y="0"/>
                  </a:lnTo>
                  <a:close/>
                </a:path>
              </a:pathLst>
            </a:custGeom>
            <a:solidFill>
              <a:srgbClr val="11141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3601838" y="978417"/>
            <a:ext cx="277743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dirty="0"/>
              <a:t>Противотанковые</a:t>
            </a:r>
          </a:p>
          <a:p>
            <a:endParaRPr lang="ru-RU" sz="2400" dirty="0"/>
          </a:p>
        </p:txBody>
      </p:sp>
      <p:pic>
        <p:nvPicPr>
          <p:cNvPr id="30" name="Рисунок 29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16003" y="2975996"/>
            <a:ext cx="2347453" cy="1988627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80694" y="5063785"/>
            <a:ext cx="2382763" cy="1926633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21624" y="5063786"/>
            <a:ext cx="2418409" cy="1959320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98469" y="2849105"/>
            <a:ext cx="2853974" cy="2242408"/>
          </a:xfrm>
          <a:prstGeom prst="rect">
            <a:avLst/>
          </a:prstGeom>
        </p:spPr>
      </p:pic>
      <p:sp>
        <p:nvSpPr>
          <p:cNvPr id="39" name="Номер слайда 38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t>5</a:t>
            </a:fld>
            <a:endParaRPr lang="ru-RU"/>
          </a:p>
        </p:txBody>
      </p:sp>
      <p:sp>
        <p:nvSpPr>
          <p:cNvPr id="28" name="TextBox 27"/>
          <p:cNvSpPr txBox="1"/>
          <p:nvPr/>
        </p:nvSpPr>
        <p:spPr>
          <a:xfrm>
            <a:off x="1099680" y="1572954"/>
            <a:ext cx="866662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предназначена для подрыва крупной техники. На взрыватель мины для ее подрыва необходимо оказать большое давление, однако это не значит, что мина безопасна для человека.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161695" y="163484"/>
            <a:ext cx="3382374" cy="611193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R="3175" algn="ctr">
              <a:lnSpc>
                <a:spcPts val="5360"/>
              </a:lnSpc>
              <a:spcBef>
                <a:spcPts val="120"/>
              </a:spcBef>
            </a:pPr>
            <a:r>
              <a:rPr lang="ru-RU" sz="2800" dirty="0"/>
              <a:t>Виды мин</a:t>
            </a:r>
          </a:p>
        </p:txBody>
      </p:sp>
      <p:grpSp>
        <p:nvGrpSpPr>
          <p:cNvPr id="4" name="object 4"/>
          <p:cNvGrpSpPr/>
          <p:nvPr/>
        </p:nvGrpSpPr>
        <p:grpSpPr>
          <a:xfrm>
            <a:off x="0" y="214944"/>
            <a:ext cx="4671695" cy="7165340"/>
            <a:chOff x="0" y="214944"/>
            <a:chExt cx="4671695" cy="7165340"/>
          </a:xfrm>
        </p:grpSpPr>
        <p:sp>
          <p:nvSpPr>
            <p:cNvPr id="5" name="object 5"/>
            <p:cNvSpPr/>
            <p:nvPr/>
          </p:nvSpPr>
          <p:spPr>
            <a:xfrm>
              <a:off x="0" y="1239998"/>
              <a:ext cx="964565" cy="1364615"/>
            </a:xfrm>
            <a:custGeom>
              <a:avLst/>
              <a:gdLst/>
              <a:ahLst/>
              <a:cxnLst/>
              <a:rect l="l" t="t" r="r" b="b"/>
              <a:pathLst>
                <a:path w="964565" h="1364614">
                  <a:moveTo>
                    <a:pt x="281851" y="0"/>
                  </a:moveTo>
                  <a:lnTo>
                    <a:pt x="0" y="281851"/>
                  </a:lnTo>
                  <a:lnTo>
                    <a:pt x="0" y="1161440"/>
                  </a:lnTo>
                  <a:lnTo>
                    <a:pt x="281851" y="1364233"/>
                  </a:lnTo>
                  <a:lnTo>
                    <a:pt x="963955" y="682129"/>
                  </a:lnTo>
                  <a:lnTo>
                    <a:pt x="281851" y="0"/>
                  </a:lnTo>
                  <a:close/>
                </a:path>
              </a:pathLst>
            </a:custGeom>
            <a:solidFill>
              <a:srgbClr val="367CB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0" y="1220796"/>
              <a:ext cx="983615" cy="1402715"/>
            </a:xfrm>
            <a:custGeom>
              <a:avLst/>
              <a:gdLst/>
              <a:ahLst/>
              <a:cxnLst/>
              <a:rect l="l" t="t" r="r" b="b"/>
              <a:pathLst>
                <a:path w="983615" h="1402714">
                  <a:moveTo>
                    <a:pt x="281863" y="0"/>
                  </a:moveTo>
                  <a:lnTo>
                    <a:pt x="0" y="281851"/>
                  </a:lnTo>
                  <a:lnTo>
                    <a:pt x="0" y="320281"/>
                  </a:lnTo>
                  <a:lnTo>
                    <a:pt x="281863" y="38417"/>
                  </a:lnTo>
                  <a:lnTo>
                    <a:pt x="944753" y="701332"/>
                  </a:lnTo>
                  <a:lnTo>
                    <a:pt x="281863" y="1364221"/>
                  </a:lnTo>
                  <a:lnTo>
                    <a:pt x="0" y="1082357"/>
                  </a:lnTo>
                  <a:lnTo>
                    <a:pt x="0" y="1120774"/>
                  </a:lnTo>
                  <a:lnTo>
                    <a:pt x="281863" y="1402638"/>
                  </a:lnTo>
                  <a:lnTo>
                    <a:pt x="983183" y="701332"/>
                  </a:lnTo>
                  <a:lnTo>
                    <a:pt x="28186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0" y="2069762"/>
              <a:ext cx="589915" cy="1179830"/>
            </a:xfrm>
            <a:custGeom>
              <a:avLst/>
              <a:gdLst/>
              <a:ahLst/>
              <a:cxnLst/>
              <a:rect l="l" t="t" r="r" b="b"/>
              <a:pathLst>
                <a:path w="589915" h="1179830">
                  <a:moveTo>
                    <a:pt x="0" y="0"/>
                  </a:moveTo>
                  <a:lnTo>
                    <a:pt x="0" y="1179512"/>
                  </a:lnTo>
                  <a:lnTo>
                    <a:pt x="589762" y="58976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15B6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0" y="2050549"/>
              <a:ext cx="609600" cy="1218565"/>
            </a:xfrm>
            <a:custGeom>
              <a:avLst/>
              <a:gdLst/>
              <a:ahLst/>
              <a:cxnLst/>
              <a:rect l="l" t="t" r="r" b="b"/>
              <a:pathLst>
                <a:path w="609600" h="1218564">
                  <a:moveTo>
                    <a:pt x="0" y="0"/>
                  </a:moveTo>
                  <a:lnTo>
                    <a:pt x="0" y="38430"/>
                  </a:lnTo>
                  <a:lnTo>
                    <a:pt x="570534" y="608977"/>
                  </a:lnTo>
                  <a:lnTo>
                    <a:pt x="0" y="1179512"/>
                  </a:lnTo>
                  <a:lnTo>
                    <a:pt x="0" y="1217955"/>
                  </a:lnTo>
                  <a:lnTo>
                    <a:pt x="608977" y="60897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250272" y="214944"/>
              <a:ext cx="4421505" cy="7165340"/>
            </a:xfrm>
            <a:custGeom>
              <a:avLst/>
              <a:gdLst/>
              <a:ahLst/>
              <a:cxnLst/>
              <a:rect l="l" t="t" r="r" b="b"/>
              <a:pathLst>
                <a:path w="4421505" h="7165340">
                  <a:moveTo>
                    <a:pt x="54356" y="0"/>
                  </a:moveTo>
                  <a:lnTo>
                    <a:pt x="0" y="0"/>
                  </a:lnTo>
                  <a:lnTo>
                    <a:pt x="0" y="6691985"/>
                  </a:lnTo>
                  <a:lnTo>
                    <a:pt x="473087" y="7165060"/>
                  </a:lnTo>
                  <a:lnTo>
                    <a:pt x="4421022" y="7165060"/>
                  </a:lnTo>
                  <a:lnTo>
                    <a:pt x="4421022" y="7110704"/>
                  </a:lnTo>
                  <a:lnTo>
                    <a:pt x="495592" y="7110704"/>
                  </a:lnTo>
                  <a:lnTo>
                    <a:pt x="54356" y="6669455"/>
                  </a:lnTo>
                  <a:lnTo>
                    <a:pt x="54356" y="0"/>
                  </a:lnTo>
                  <a:close/>
                </a:path>
              </a:pathLst>
            </a:custGeom>
            <a:solidFill>
              <a:srgbClr val="367CB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366337" y="459527"/>
              <a:ext cx="3947795" cy="6807200"/>
            </a:xfrm>
            <a:custGeom>
              <a:avLst/>
              <a:gdLst/>
              <a:ahLst/>
              <a:cxnLst/>
              <a:rect l="l" t="t" r="r" b="b"/>
              <a:pathLst>
                <a:path w="3947795" h="6807200">
                  <a:moveTo>
                    <a:pt x="40767" y="0"/>
                  </a:moveTo>
                  <a:lnTo>
                    <a:pt x="0" y="0"/>
                  </a:lnTo>
                  <a:lnTo>
                    <a:pt x="0" y="6392532"/>
                  </a:lnTo>
                  <a:lnTo>
                    <a:pt x="414375" y="6806920"/>
                  </a:lnTo>
                  <a:lnTo>
                    <a:pt x="3947680" y="6806920"/>
                  </a:lnTo>
                  <a:lnTo>
                    <a:pt x="3947680" y="6766153"/>
                  </a:lnTo>
                  <a:lnTo>
                    <a:pt x="431253" y="6766153"/>
                  </a:lnTo>
                  <a:lnTo>
                    <a:pt x="40767" y="6375654"/>
                  </a:lnTo>
                  <a:lnTo>
                    <a:pt x="40767" y="0"/>
                  </a:lnTo>
                  <a:close/>
                </a:path>
              </a:pathLst>
            </a:custGeom>
            <a:solidFill>
              <a:srgbClr val="F15B6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1" name="object 11"/>
          <p:cNvGrpSpPr/>
          <p:nvPr/>
        </p:nvGrpSpPr>
        <p:grpSpPr>
          <a:xfrm>
            <a:off x="8234111" y="468007"/>
            <a:ext cx="601345" cy="694055"/>
            <a:chOff x="8234111" y="468007"/>
            <a:chExt cx="601345" cy="694055"/>
          </a:xfrm>
        </p:grpSpPr>
        <p:sp>
          <p:nvSpPr>
            <p:cNvPr id="12" name="object 12"/>
            <p:cNvSpPr/>
            <p:nvPr/>
          </p:nvSpPr>
          <p:spPr>
            <a:xfrm>
              <a:off x="8234109" y="468007"/>
              <a:ext cx="601345" cy="694055"/>
            </a:xfrm>
            <a:custGeom>
              <a:avLst/>
              <a:gdLst/>
              <a:ahLst/>
              <a:cxnLst/>
              <a:rect l="l" t="t" r="r" b="b"/>
              <a:pathLst>
                <a:path w="601345" h="694055">
                  <a:moveTo>
                    <a:pt x="176974" y="315315"/>
                  </a:moveTo>
                  <a:lnTo>
                    <a:pt x="171462" y="318503"/>
                  </a:lnTo>
                  <a:lnTo>
                    <a:pt x="171462" y="324866"/>
                  </a:lnTo>
                  <a:lnTo>
                    <a:pt x="171462" y="517626"/>
                  </a:lnTo>
                  <a:lnTo>
                    <a:pt x="88976" y="565238"/>
                  </a:lnTo>
                  <a:lnTo>
                    <a:pt x="5524" y="517055"/>
                  </a:lnTo>
                  <a:lnTo>
                    <a:pt x="5524" y="420674"/>
                  </a:lnTo>
                  <a:lnTo>
                    <a:pt x="171462" y="324866"/>
                  </a:lnTo>
                  <a:lnTo>
                    <a:pt x="171462" y="318503"/>
                  </a:lnTo>
                  <a:lnTo>
                    <a:pt x="0" y="417487"/>
                  </a:lnTo>
                  <a:lnTo>
                    <a:pt x="0" y="520242"/>
                  </a:lnTo>
                  <a:lnTo>
                    <a:pt x="88976" y="571601"/>
                  </a:lnTo>
                  <a:lnTo>
                    <a:pt x="99999" y="565238"/>
                  </a:lnTo>
                  <a:lnTo>
                    <a:pt x="176974" y="520814"/>
                  </a:lnTo>
                  <a:lnTo>
                    <a:pt x="176974" y="324866"/>
                  </a:lnTo>
                  <a:lnTo>
                    <a:pt x="176974" y="315315"/>
                  </a:lnTo>
                  <a:close/>
                </a:path>
                <a:path w="601345" h="694055">
                  <a:moveTo>
                    <a:pt x="176974" y="71234"/>
                  </a:moveTo>
                  <a:lnTo>
                    <a:pt x="171462" y="74422"/>
                  </a:lnTo>
                  <a:lnTo>
                    <a:pt x="171462" y="80784"/>
                  </a:lnTo>
                  <a:lnTo>
                    <a:pt x="171462" y="272389"/>
                  </a:lnTo>
                  <a:lnTo>
                    <a:pt x="5524" y="368198"/>
                  </a:lnTo>
                  <a:lnTo>
                    <a:pt x="5524" y="176580"/>
                  </a:lnTo>
                  <a:lnTo>
                    <a:pt x="171462" y="80784"/>
                  </a:lnTo>
                  <a:lnTo>
                    <a:pt x="171462" y="74422"/>
                  </a:lnTo>
                  <a:lnTo>
                    <a:pt x="0" y="173418"/>
                  </a:lnTo>
                  <a:lnTo>
                    <a:pt x="0" y="377761"/>
                  </a:lnTo>
                  <a:lnTo>
                    <a:pt x="16560" y="368198"/>
                  </a:lnTo>
                  <a:lnTo>
                    <a:pt x="176974" y="275577"/>
                  </a:lnTo>
                  <a:lnTo>
                    <a:pt x="176974" y="80784"/>
                  </a:lnTo>
                  <a:lnTo>
                    <a:pt x="176974" y="71234"/>
                  </a:lnTo>
                  <a:close/>
                </a:path>
                <a:path w="601345" h="694055">
                  <a:moveTo>
                    <a:pt x="389331" y="437934"/>
                  </a:moveTo>
                  <a:lnTo>
                    <a:pt x="383832" y="441109"/>
                  </a:lnTo>
                  <a:lnTo>
                    <a:pt x="383832" y="447484"/>
                  </a:lnTo>
                  <a:lnTo>
                    <a:pt x="383832" y="639102"/>
                  </a:lnTo>
                  <a:lnTo>
                    <a:pt x="300367" y="687298"/>
                  </a:lnTo>
                  <a:lnTo>
                    <a:pt x="134416" y="591477"/>
                  </a:lnTo>
                  <a:lnTo>
                    <a:pt x="383832" y="447484"/>
                  </a:lnTo>
                  <a:lnTo>
                    <a:pt x="383832" y="441109"/>
                  </a:lnTo>
                  <a:lnTo>
                    <a:pt x="123393" y="591477"/>
                  </a:lnTo>
                  <a:lnTo>
                    <a:pt x="300367" y="693661"/>
                  </a:lnTo>
                  <a:lnTo>
                    <a:pt x="311391" y="687298"/>
                  </a:lnTo>
                  <a:lnTo>
                    <a:pt x="389331" y="642289"/>
                  </a:lnTo>
                  <a:lnTo>
                    <a:pt x="389331" y="447484"/>
                  </a:lnTo>
                  <a:lnTo>
                    <a:pt x="389331" y="437934"/>
                  </a:lnTo>
                  <a:close/>
                </a:path>
                <a:path w="601345" h="694055">
                  <a:moveTo>
                    <a:pt x="477329" y="102158"/>
                  </a:moveTo>
                  <a:lnTo>
                    <a:pt x="466305" y="95796"/>
                  </a:lnTo>
                  <a:lnTo>
                    <a:pt x="466305" y="102158"/>
                  </a:lnTo>
                  <a:lnTo>
                    <a:pt x="216903" y="246151"/>
                  </a:lnTo>
                  <a:lnTo>
                    <a:pt x="216903" y="54546"/>
                  </a:lnTo>
                  <a:lnTo>
                    <a:pt x="300367" y="6362"/>
                  </a:lnTo>
                  <a:lnTo>
                    <a:pt x="466305" y="102158"/>
                  </a:lnTo>
                  <a:lnTo>
                    <a:pt x="466305" y="95796"/>
                  </a:lnTo>
                  <a:lnTo>
                    <a:pt x="311391" y="6362"/>
                  </a:lnTo>
                  <a:lnTo>
                    <a:pt x="300367" y="0"/>
                  </a:lnTo>
                  <a:lnTo>
                    <a:pt x="211378" y="51358"/>
                  </a:lnTo>
                  <a:lnTo>
                    <a:pt x="211378" y="255701"/>
                  </a:lnTo>
                  <a:lnTo>
                    <a:pt x="227914" y="246151"/>
                  </a:lnTo>
                  <a:lnTo>
                    <a:pt x="477329" y="102158"/>
                  </a:lnTo>
                  <a:close/>
                </a:path>
                <a:path w="601345" h="694055">
                  <a:moveTo>
                    <a:pt x="600735" y="173405"/>
                  </a:moveTo>
                  <a:lnTo>
                    <a:pt x="595210" y="170218"/>
                  </a:lnTo>
                  <a:lnTo>
                    <a:pt x="595210" y="176593"/>
                  </a:lnTo>
                  <a:lnTo>
                    <a:pt x="595210" y="272948"/>
                  </a:lnTo>
                  <a:lnTo>
                    <a:pt x="429285" y="368769"/>
                  </a:lnTo>
                  <a:lnTo>
                    <a:pt x="429285" y="176009"/>
                  </a:lnTo>
                  <a:lnTo>
                    <a:pt x="511733" y="128384"/>
                  </a:lnTo>
                  <a:lnTo>
                    <a:pt x="595210" y="176593"/>
                  </a:lnTo>
                  <a:lnTo>
                    <a:pt x="595210" y="170218"/>
                  </a:lnTo>
                  <a:lnTo>
                    <a:pt x="522757" y="128384"/>
                  </a:lnTo>
                  <a:lnTo>
                    <a:pt x="511733" y="122021"/>
                  </a:lnTo>
                  <a:lnTo>
                    <a:pt x="423760" y="172834"/>
                  </a:lnTo>
                  <a:lnTo>
                    <a:pt x="423760" y="378320"/>
                  </a:lnTo>
                  <a:lnTo>
                    <a:pt x="440296" y="368769"/>
                  </a:lnTo>
                  <a:lnTo>
                    <a:pt x="600735" y="276136"/>
                  </a:lnTo>
                  <a:lnTo>
                    <a:pt x="600735" y="173405"/>
                  </a:lnTo>
                  <a:close/>
                </a:path>
              </a:pathLst>
            </a:custGeom>
            <a:solidFill>
              <a:srgbClr val="81868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/>
            <p:cNvPicPr/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48268" y="788098"/>
              <a:ext cx="152476" cy="176060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8657874" y="783898"/>
              <a:ext cx="177165" cy="306705"/>
            </a:xfrm>
            <a:custGeom>
              <a:avLst/>
              <a:gdLst/>
              <a:ahLst/>
              <a:cxnLst/>
              <a:rect l="l" t="t" r="r" b="b"/>
              <a:pathLst>
                <a:path w="177165" h="306705">
                  <a:moveTo>
                    <a:pt x="176974" y="0"/>
                  </a:moveTo>
                  <a:lnTo>
                    <a:pt x="0" y="102171"/>
                  </a:lnTo>
                  <a:lnTo>
                    <a:pt x="0" y="306539"/>
                  </a:lnTo>
                  <a:lnTo>
                    <a:pt x="16560" y="296976"/>
                  </a:lnTo>
                  <a:lnTo>
                    <a:pt x="5524" y="296976"/>
                  </a:lnTo>
                  <a:lnTo>
                    <a:pt x="5524" y="105346"/>
                  </a:lnTo>
                  <a:lnTo>
                    <a:pt x="171449" y="9537"/>
                  </a:lnTo>
                  <a:lnTo>
                    <a:pt x="176974" y="9537"/>
                  </a:lnTo>
                  <a:lnTo>
                    <a:pt x="176974" y="0"/>
                  </a:lnTo>
                  <a:close/>
                </a:path>
                <a:path w="177165" h="306705">
                  <a:moveTo>
                    <a:pt x="176974" y="9537"/>
                  </a:moveTo>
                  <a:lnTo>
                    <a:pt x="171449" y="9537"/>
                  </a:lnTo>
                  <a:lnTo>
                    <a:pt x="171449" y="201155"/>
                  </a:lnTo>
                  <a:lnTo>
                    <a:pt x="5524" y="296976"/>
                  </a:lnTo>
                  <a:lnTo>
                    <a:pt x="16560" y="296976"/>
                  </a:lnTo>
                  <a:lnTo>
                    <a:pt x="176974" y="204342"/>
                  </a:lnTo>
                  <a:lnTo>
                    <a:pt x="176974" y="9537"/>
                  </a:lnTo>
                  <a:close/>
                </a:path>
              </a:pathLst>
            </a:custGeom>
            <a:solidFill>
              <a:srgbClr val="81868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68220" y="665480"/>
              <a:ext cx="152463" cy="176060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538959" y="665480"/>
              <a:ext cx="81724" cy="176060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48268" y="829017"/>
              <a:ext cx="152476" cy="135140"/>
            </a:xfrm>
            <a:prstGeom prst="rect">
              <a:avLst/>
            </a:prstGeom>
          </p:spPr>
        </p:pic>
      </p:grpSp>
      <p:grpSp>
        <p:nvGrpSpPr>
          <p:cNvPr id="18" name="object 18"/>
          <p:cNvGrpSpPr/>
          <p:nvPr/>
        </p:nvGrpSpPr>
        <p:grpSpPr>
          <a:xfrm>
            <a:off x="8974988" y="532530"/>
            <a:ext cx="1321435" cy="579755"/>
            <a:chOff x="8974988" y="532530"/>
            <a:chExt cx="1321435" cy="579755"/>
          </a:xfrm>
        </p:grpSpPr>
        <p:sp>
          <p:nvSpPr>
            <p:cNvPr id="19" name="object 19"/>
            <p:cNvSpPr/>
            <p:nvPr/>
          </p:nvSpPr>
          <p:spPr>
            <a:xfrm>
              <a:off x="8977910" y="561682"/>
              <a:ext cx="199390" cy="114935"/>
            </a:xfrm>
            <a:custGeom>
              <a:avLst/>
              <a:gdLst/>
              <a:ahLst/>
              <a:cxnLst/>
              <a:rect l="l" t="t" r="r" b="b"/>
              <a:pathLst>
                <a:path w="199390" h="114934">
                  <a:moveTo>
                    <a:pt x="83591" y="0"/>
                  </a:moveTo>
                  <a:lnTo>
                    <a:pt x="61201" y="0"/>
                  </a:lnTo>
                  <a:lnTo>
                    <a:pt x="61201" y="46863"/>
                  </a:lnTo>
                  <a:lnTo>
                    <a:pt x="22390" y="46863"/>
                  </a:lnTo>
                  <a:lnTo>
                    <a:pt x="22390" y="0"/>
                  </a:lnTo>
                  <a:lnTo>
                    <a:pt x="0" y="0"/>
                  </a:lnTo>
                  <a:lnTo>
                    <a:pt x="0" y="114668"/>
                  </a:lnTo>
                  <a:lnTo>
                    <a:pt x="22390" y="114668"/>
                  </a:lnTo>
                  <a:lnTo>
                    <a:pt x="22390" y="66675"/>
                  </a:lnTo>
                  <a:lnTo>
                    <a:pt x="61201" y="66675"/>
                  </a:lnTo>
                  <a:lnTo>
                    <a:pt x="61201" y="114668"/>
                  </a:lnTo>
                  <a:lnTo>
                    <a:pt x="83591" y="114668"/>
                  </a:lnTo>
                  <a:lnTo>
                    <a:pt x="83591" y="0"/>
                  </a:lnTo>
                  <a:close/>
                </a:path>
                <a:path w="199390" h="114934">
                  <a:moveTo>
                    <a:pt x="198894" y="114668"/>
                  </a:moveTo>
                  <a:lnTo>
                    <a:pt x="191490" y="94386"/>
                  </a:lnTo>
                  <a:lnTo>
                    <a:pt x="184607" y="75526"/>
                  </a:lnTo>
                  <a:lnTo>
                    <a:pt x="169379" y="33820"/>
                  </a:lnTo>
                  <a:lnTo>
                    <a:pt x="162826" y="15875"/>
                  </a:lnTo>
                  <a:lnTo>
                    <a:pt x="162826" y="75526"/>
                  </a:lnTo>
                  <a:lnTo>
                    <a:pt x="134315" y="75526"/>
                  </a:lnTo>
                  <a:lnTo>
                    <a:pt x="148818" y="33820"/>
                  </a:lnTo>
                  <a:lnTo>
                    <a:pt x="162826" y="75526"/>
                  </a:lnTo>
                  <a:lnTo>
                    <a:pt x="162826" y="15875"/>
                  </a:lnTo>
                  <a:lnTo>
                    <a:pt x="157035" y="0"/>
                  </a:lnTo>
                  <a:lnTo>
                    <a:pt x="139458" y="0"/>
                  </a:lnTo>
                  <a:lnTo>
                    <a:pt x="97751" y="114668"/>
                  </a:lnTo>
                  <a:lnTo>
                    <a:pt x="121107" y="114668"/>
                  </a:lnTo>
                  <a:lnTo>
                    <a:pt x="128041" y="94386"/>
                  </a:lnTo>
                  <a:lnTo>
                    <a:pt x="168783" y="94386"/>
                  </a:lnTo>
                  <a:lnTo>
                    <a:pt x="175539" y="114668"/>
                  </a:lnTo>
                  <a:lnTo>
                    <a:pt x="198894" y="114668"/>
                  </a:lnTo>
                  <a:close/>
                </a:path>
              </a:pathLst>
            </a:custGeom>
            <a:solidFill>
              <a:srgbClr val="11141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" name="object 20"/>
            <p:cNvPicPr/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977689" y="532530"/>
              <a:ext cx="1311165" cy="451719"/>
            </a:xfrm>
            <a:prstGeom prst="rect">
              <a:avLst/>
            </a:prstGeom>
          </p:spPr>
        </p:pic>
        <p:sp>
          <p:nvSpPr>
            <p:cNvPr id="21" name="object 21"/>
            <p:cNvSpPr/>
            <p:nvPr/>
          </p:nvSpPr>
          <p:spPr>
            <a:xfrm>
              <a:off x="8974989" y="1009052"/>
              <a:ext cx="1321435" cy="102870"/>
            </a:xfrm>
            <a:custGeom>
              <a:avLst/>
              <a:gdLst/>
              <a:ahLst/>
              <a:cxnLst/>
              <a:rect l="l" t="t" r="r" b="b"/>
              <a:pathLst>
                <a:path w="1321434" h="102869">
                  <a:moveTo>
                    <a:pt x="36995" y="53975"/>
                  </a:moveTo>
                  <a:lnTo>
                    <a:pt x="25107" y="53975"/>
                  </a:lnTo>
                  <a:lnTo>
                    <a:pt x="25107" y="72567"/>
                  </a:lnTo>
                  <a:lnTo>
                    <a:pt x="12484" y="72567"/>
                  </a:lnTo>
                  <a:lnTo>
                    <a:pt x="12484" y="53975"/>
                  </a:lnTo>
                  <a:lnTo>
                    <a:pt x="596" y="53975"/>
                  </a:lnTo>
                  <a:lnTo>
                    <a:pt x="596" y="102311"/>
                  </a:lnTo>
                  <a:lnTo>
                    <a:pt x="12484" y="102311"/>
                  </a:lnTo>
                  <a:lnTo>
                    <a:pt x="12484" y="83172"/>
                  </a:lnTo>
                  <a:lnTo>
                    <a:pt x="25107" y="83172"/>
                  </a:lnTo>
                  <a:lnTo>
                    <a:pt x="25107" y="102311"/>
                  </a:lnTo>
                  <a:lnTo>
                    <a:pt x="36995" y="102311"/>
                  </a:lnTo>
                  <a:lnTo>
                    <a:pt x="36995" y="53975"/>
                  </a:lnTo>
                  <a:close/>
                </a:path>
                <a:path w="1321434" h="102869">
                  <a:moveTo>
                    <a:pt x="86207" y="102311"/>
                  </a:moveTo>
                  <a:lnTo>
                    <a:pt x="83591" y="95110"/>
                  </a:lnTo>
                  <a:lnTo>
                    <a:pt x="79984" y="85204"/>
                  </a:lnTo>
                  <a:lnTo>
                    <a:pt x="75298" y="72313"/>
                  </a:lnTo>
                  <a:lnTo>
                    <a:pt x="68630" y="53975"/>
                  </a:lnTo>
                  <a:lnTo>
                    <a:pt x="68427" y="53975"/>
                  </a:lnTo>
                  <a:lnTo>
                    <a:pt x="68427" y="85204"/>
                  </a:lnTo>
                  <a:lnTo>
                    <a:pt x="60007" y="85204"/>
                  </a:lnTo>
                  <a:lnTo>
                    <a:pt x="64350" y="72313"/>
                  </a:lnTo>
                  <a:lnTo>
                    <a:pt x="68427" y="85204"/>
                  </a:lnTo>
                  <a:lnTo>
                    <a:pt x="68427" y="53975"/>
                  </a:lnTo>
                  <a:lnTo>
                    <a:pt x="59448" y="53975"/>
                  </a:lnTo>
                  <a:lnTo>
                    <a:pt x="41871" y="102311"/>
                  </a:lnTo>
                  <a:lnTo>
                    <a:pt x="54317" y="102311"/>
                  </a:lnTo>
                  <a:lnTo>
                    <a:pt x="56680" y="95110"/>
                  </a:lnTo>
                  <a:lnTo>
                    <a:pt x="71564" y="95110"/>
                  </a:lnTo>
                  <a:lnTo>
                    <a:pt x="73799" y="102311"/>
                  </a:lnTo>
                  <a:lnTo>
                    <a:pt x="86207" y="102311"/>
                  </a:lnTo>
                  <a:close/>
                </a:path>
                <a:path w="1321434" h="102869">
                  <a:moveTo>
                    <a:pt x="121793" y="41338"/>
                  </a:moveTo>
                  <a:lnTo>
                    <a:pt x="113715" y="41338"/>
                  </a:lnTo>
                  <a:lnTo>
                    <a:pt x="113576" y="43738"/>
                  </a:lnTo>
                  <a:lnTo>
                    <a:pt x="112382" y="44945"/>
                  </a:lnTo>
                  <a:lnTo>
                    <a:pt x="107848" y="44945"/>
                  </a:lnTo>
                  <a:lnTo>
                    <a:pt x="106654" y="43738"/>
                  </a:lnTo>
                  <a:lnTo>
                    <a:pt x="106514" y="41338"/>
                  </a:lnTo>
                  <a:lnTo>
                    <a:pt x="98437" y="41338"/>
                  </a:lnTo>
                  <a:lnTo>
                    <a:pt x="104749" y="50800"/>
                  </a:lnTo>
                  <a:lnTo>
                    <a:pt x="106375" y="51384"/>
                  </a:lnTo>
                  <a:lnTo>
                    <a:pt x="108165" y="51663"/>
                  </a:lnTo>
                  <a:lnTo>
                    <a:pt x="112064" y="51663"/>
                  </a:lnTo>
                  <a:lnTo>
                    <a:pt x="113842" y="51384"/>
                  </a:lnTo>
                  <a:lnTo>
                    <a:pt x="115468" y="50800"/>
                  </a:lnTo>
                  <a:lnTo>
                    <a:pt x="117106" y="50253"/>
                  </a:lnTo>
                  <a:lnTo>
                    <a:pt x="118554" y="49149"/>
                  </a:lnTo>
                  <a:lnTo>
                    <a:pt x="121081" y="45897"/>
                  </a:lnTo>
                  <a:lnTo>
                    <a:pt x="121386" y="44945"/>
                  </a:lnTo>
                  <a:lnTo>
                    <a:pt x="121754" y="43840"/>
                  </a:lnTo>
                  <a:lnTo>
                    <a:pt x="121793" y="41338"/>
                  </a:lnTo>
                  <a:close/>
                </a:path>
                <a:path w="1321434" h="102869">
                  <a:moveTo>
                    <a:pt x="128854" y="53962"/>
                  </a:moveTo>
                  <a:lnTo>
                    <a:pt x="118465" y="53962"/>
                  </a:lnTo>
                  <a:lnTo>
                    <a:pt x="102997" y="80314"/>
                  </a:lnTo>
                  <a:lnTo>
                    <a:pt x="102997" y="53962"/>
                  </a:lnTo>
                  <a:lnTo>
                    <a:pt x="91109" y="53962"/>
                  </a:lnTo>
                  <a:lnTo>
                    <a:pt x="91109" y="102311"/>
                  </a:lnTo>
                  <a:lnTo>
                    <a:pt x="101498" y="102311"/>
                  </a:lnTo>
                  <a:lnTo>
                    <a:pt x="114414" y="80314"/>
                  </a:lnTo>
                  <a:lnTo>
                    <a:pt x="116967" y="75984"/>
                  </a:lnTo>
                  <a:lnTo>
                    <a:pt x="116967" y="102311"/>
                  </a:lnTo>
                  <a:lnTo>
                    <a:pt x="128854" y="102311"/>
                  </a:lnTo>
                  <a:lnTo>
                    <a:pt x="128854" y="75984"/>
                  </a:lnTo>
                  <a:lnTo>
                    <a:pt x="128854" y="53962"/>
                  </a:lnTo>
                  <a:close/>
                </a:path>
                <a:path w="1321434" h="102869">
                  <a:moveTo>
                    <a:pt x="171411" y="53975"/>
                  </a:moveTo>
                  <a:lnTo>
                    <a:pt x="135763" y="53975"/>
                  </a:lnTo>
                  <a:lnTo>
                    <a:pt x="135763" y="64566"/>
                  </a:lnTo>
                  <a:lnTo>
                    <a:pt x="147650" y="64566"/>
                  </a:lnTo>
                  <a:lnTo>
                    <a:pt x="147650" y="102311"/>
                  </a:lnTo>
                  <a:lnTo>
                    <a:pt x="159524" y="102311"/>
                  </a:lnTo>
                  <a:lnTo>
                    <a:pt x="159524" y="64566"/>
                  </a:lnTo>
                  <a:lnTo>
                    <a:pt x="171411" y="64566"/>
                  </a:lnTo>
                  <a:lnTo>
                    <a:pt x="171411" y="53975"/>
                  </a:lnTo>
                  <a:close/>
                </a:path>
                <a:path w="1321434" h="102869">
                  <a:moveTo>
                    <a:pt x="216090" y="53975"/>
                  </a:moveTo>
                  <a:lnTo>
                    <a:pt x="205689" y="53975"/>
                  </a:lnTo>
                  <a:lnTo>
                    <a:pt x="190220" y="80314"/>
                  </a:lnTo>
                  <a:lnTo>
                    <a:pt x="190220" y="53975"/>
                  </a:lnTo>
                  <a:lnTo>
                    <a:pt x="178346" y="53975"/>
                  </a:lnTo>
                  <a:lnTo>
                    <a:pt x="178346" y="102311"/>
                  </a:lnTo>
                  <a:lnTo>
                    <a:pt x="188722" y="102311"/>
                  </a:lnTo>
                  <a:lnTo>
                    <a:pt x="204203" y="75971"/>
                  </a:lnTo>
                  <a:lnTo>
                    <a:pt x="204203" y="102311"/>
                  </a:lnTo>
                  <a:lnTo>
                    <a:pt x="216090" y="102311"/>
                  </a:lnTo>
                  <a:lnTo>
                    <a:pt x="216090" y="53975"/>
                  </a:lnTo>
                  <a:close/>
                </a:path>
                <a:path w="1321434" h="102869">
                  <a:moveTo>
                    <a:pt x="261518" y="64985"/>
                  </a:moveTo>
                  <a:lnTo>
                    <a:pt x="261366" y="64630"/>
                  </a:lnTo>
                  <a:lnTo>
                    <a:pt x="259956" y="61264"/>
                  </a:lnTo>
                  <a:lnTo>
                    <a:pt x="253771" y="55435"/>
                  </a:lnTo>
                  <a:lnTo>
                    <a:pt x="249821" y="53962"/>
                  </a:lnTo>
                  <a:lnTo>
                    <a:pt x="249631" y="53962"/>
                  </a:lnTo>
                  <a:lnTo>
                    <a:pt x="249631" y="68097"/>
                  </a:lnTo>
                  <a:lnTo>
                    <a:pt x="249631" y="70916"/>
                  </a:lnTo>
                  <a:lnTo>
                    <a:pt x="249161" y="72085"/>
                  </a:lnTo>
                  <a:lnTo>
                    <a:pt x="247192" y="73926"/>
                  </a:lnTo>
                  <a:lnTo>
                    <a:pt x="245973" y="74396"/>
                  </a:lnTo>
                  <a:lnTo>
                    <a:pt x="237756" y="74396"/>
                  </a:lnTo>
                  <a:lnTo>
                    <a:pt x="237756" y="64630"/>
                  </a:lnTo>
                  <a:lnTo>
                    <a:pt x="245973" y="64630"/>
                  </a:lnTo>
                  <a:lnTo>
                    <a:pt x="247192" y="65087"/>
                  </a:lnTo>
                  <a:lnTo>
                    <a:pt x="249161" y="66941"/>
                  </a:lnTo>
                  <a:lnTo>
                    <a:pt x="249631" y="68097"/>
                  </a:lnTo>
                  <a:lnTo>
                    <a:pt x="249631" y="53962"/>
                  </a:lnTo>
                  <a:lnTo>
                    <a:pt x="225869" y="53962"/>
                  </a:lnTo>
                  <a:lnTo>
                    <a:pt x="225869" y="102298"/>
                  </a:lnTo>
                  <a:lnTo>
                    <a:pt x="237756" y="102298"/>
                  </a:lnTo>
                  <a:lnTo>
                    <a:pt x="237756" y="85051"/>
                  </a:lnTo>
                  <a:lnTo>
                    <a:pt x="249821" y="85051"/>
                  </a:lnTo>
                  <a:lnTo>
                    <a:pt x="253771" y="83604"/>
                  </a:lnTo>
                  <a:lnTo>
                    <a:pt x="259956" y="77762"/>
                  </a:lnTo>
                  <a:lnTo>
                    <a:pt x="261366" y="74396"/>
                  </a:lnTo>
                  <a:lnTo>
                    <a:pt x="261518" y="74041"/>
                  </a:lnTo>
                  <a:lnTo>
                    <a:pt x="261518" y="64985"/>
                  </a:lnTo>
                  <a:close/>
                </a:path>
                <a:path w="1321434" h="102869">
                  <a:moveTo>
                    <a:pt x="301294" y="53975"/>
                  </a:moveTo>
                  <a:lnTo>
                    <a:pt x="268427" y="53975"/>
                  </a:lnTo>
                  <a:lnTo>
                    <a:pt x="268427" y="102311"/>
                  </a:lnTo>
                  <a:lnTo>
                    <a:pt x="301294" y="102311"/>
                  </a:lnTo>
                  <a:lnTo>
                    <a:pt x="301294" y="91719"/>
                  </a:lnTo>
                  <a:lnTo>
                    <a:pt x="280327" y="91719"/>
                  </a:lnTo>
                  <a:lnTo>
                    <a:pt x="280327" y="83235"/>
                  </a:lnTo>
                  <a:lnTo>
                    <a:pt x="298234" y="83235"/>
                  </a:lnTo>
                  <a:lnTo>
                    <a:pt x="298234" y="72644"/>
                  </a:lnTo>
                  <a:lnTo>
                    <a:pt x="280327" y="72644"/>
                  </a:lnTo>
                  <a:lnTo>
                    <a:pt x="280327" y="64566"/>
                  </a:lnTo>
                  <a:lnTo>
                    <a:pt x="301294" y="64566"/>
                  </a:lnTo>
                  <a:lnTo>
                    <a:pt x="301294" y="53975"/>
                  </a:lnTo>
                  <a:close/>
                </a:path>
                <a:path w="1321434" h="102869">
                  <a:moveTo>
                    <a:pt x="345732" y="91643"/>
                  </a:moveTo>
                  <a:lnTo>
                    <a:pt x="345719" y="81876"/>
                  </a:lnTo>
                  <a:lnTo>
                    <a:pt x="344385" y="78409"/>
                  </a:lnTo>
                  <a:lnTo>
                    <a:pt x="338594" y="72656"/>
                  </a:lnTo>
                  <a:lnTo>
                    <a:pt x="334645" y="71221"/>
                  </a:lnTo>
                  <a:lnTo>
                    <a:pt x="333946" y="71221"/>
                  </a:lnTo>
                  <a:lnTo>
                    <a:pt x="333946" y="85369"/>
                  </a:lnTo>
                  <a:lnTo>
                    <a:pt x="333946" y="88176"/>
                  </a:lnTo>
                  <a:lnTo>
                    <a:pt x="333514" y="89344"/>
                  </a:lnTo>
                  <a:lnTo>
                    <a:pt x="331736" y="91173"/>
                  </a:lnTo>
                  <a:lnTo>
                    <a:pt x="330568" y="91643"/>
                  </a:lnTo>
                  <a:lnTo>
                    <a:pt x="321602" y="91643"/>
                  </a:lnTo>
                  <a:lnTo>
                    <a:pt x="321602" y="81876"/>
                  </a:lnTo>
                  <a:lnTo>
                    <a:pt x="330568" y="81876"/>
                  </a:lnTo>
                  <a:lnTo>
                    <a:pt x="331736" y="82334"/>
                  </a:lnTo>
                  <a:lnTo>
                    <a:pt x="333514" y="84188"/>
                  </a:lnTo>
                  <a:lnTo>
                    <a:pt x="333946" y="85369"/>
                  </a:lnTo>
                  <a:lnTo>
                    <a:pt x="333946" y="71221"/>
                  </a:lnTo>
                  <a:lnTo>
                    <a:pt x="321602" y="71221"/>
                  </a:lnTo>
                  <a:lnTo>
                    <a:pt x="321602" y="64566"/>
                  </a:lnTo>
                  <a:lnTo>
                    <a:pt x="342709" y="64566"/>
                  </a:lnTo>
                  <a:lnTo>
                    <a:pt x="342709" y="53975"/>
                  </a:lnTo>
                  <a:lnTo>
                    <a:pt x="309714" y="53975"/>
                  </a:lnTo>
                  <a:lnTo>
                    <a:pt x="309714" y="102311"/>
                  </a:lnTo>
                  <a:lnTo>
                    <a:pt x="334645" y="102311"/>
                  </a:lnTo>
                  <a:lnTo>
                    <a:pt x="338594" y="100876"/>
                  </a:lnTo>
                  <a:lnTo>
                    <a:pt x="344385" y="95123"/>
                  </a:lnTo>
                  <a:lnTo>
                    <a:pt x="345732" y="91643"/>
                  </a:lnTo>
                  <a:close/>
                </a:path>
                <a:path w="1321434" h="102869">
                  <a:moveTo>
                    <a:pt x="386918" y="53975"/>
                  </a:moveTo>
                  <a:lnTo>
                    <a:pt x="354050" y="53975"/>
                  </a:lnTo>
                  <a:lnTo>
                    <a:pt x="354050" y="102311"/>
                  </a:lnTo>
                  <a:lnTo>
                    <a:pt x="386918" y="102311"/>
                  </a:lnTo>
                  <a:lnTo>
                    <a:pt x="386918" y="91719"/>
                  </a:lnTo>
                  <a:lnTo>
                    <a:pt x="365937" y="91719"/>
                  </a:lnTo>
                  <a:lnTo>
                    <a:pt x="365937" y="83235"/>
                  </a:lnTo>
                  <a:lnTo>
                    <a:pt x="383857" y="83235"/>
                  </a:lnTo>
                  <a:lnTo>
                    <a:pt x="383857" y="72644"/>
                  </a:lnTo>
                  <a:lnTo>
                    <a:pt x="365937" y="72644"/>
                  </a:lnTo>
                  <a:lnTo>
                    <a:pt x="365937" y="64566"/>
                  </a:lnTo>
                  <a:lnTo>
                    <a:pt x="386918" y="64566"/>
                  </a:lnTo>
                  <a:lnTo>
                    <a:pt x="386918" y="53975"/>
                  </a:lnTo>
                  <a:close/>
                </a:path>
                <a:path w="1321434" h="102869">
                  <a:moveTo>
                    <a:pt x="431711" y="53975"/>
                  </a:moveTo>
                  <a:lnTo>
                    <a:pt x="419836" y="53975"/>
                  </a:lnTo>
                  <a:lnTo>
                    <a:pt x="419836" y="72567"/>
                  </a:lnTo>
                  <a:lnTo>
                    <a:pt x="407200" y="72567"/>
                  </a:lnTo>
                  <a:lnTo>
                    <a:pt x="407200" y="53975"/>
                  </a:lnTo>
                  <a:lnTo>
                    <a:pt x="395312" y="53975"/>
                  </a:lnTo>
                  <a:lnTo>
                    <a:pt x="395312" y="102311"/>
                  </a:lnTo>
                  <a:lnTo>
                    <a:pt x="407200" y="102311"/>
                  </a:lnTo>
                  <a:lnTo>
                    <a:pt x="407200" y="83172"/>
                  </a:lnTo>
                  <a:lnTo>
                    <a:pt x="419836" y="83172"/>
                  </a:lnTo>
                  <a:lnTo>
                    <a:pt x="419836" y="102311"/>
                  </a:lnTo>
                  <a:lnTo>
                    <a:pt x="431711" y="102311"/>
                  </a:lnTo>
                  <a:lnTo>
                    <a:pt x="431711" y="53975"/>
                  </a:lnTo>
                  <a:close/>
                </a:path>
                <a:path w="1321434" h="102869">
                  <a:moveTo>
                    <a:pt x="525272" y="102311"/>
                  </a:moveTo>
                  <a:lnTo>
                    <a:pt x="522643" y="95110"/>
                  </a:lnTo>
                  <a:lnTo>
                    <a:pt x="519049" y="85204"/>
                  </a:lnTo>
                  <a:lnTo>
                    <a:pt x="514362" y="72313"/>
                  </a:lnTo>
                  <a:lnTo>
                    <a:pt x="507695" y="53975"/>
                  </a:lnTo>
                  <a:lnTo>
                    <a:pt x="507492" y="53975"/>
                  </a:lnTo>
                  <a:lnTo>
                    <a:pt x="507492" y="85204"/>
                  </a:lnTo>
                  <a:lnTo>
                    <a:pt x="499071" y="85204"/>
                  </a:lnTo>
                  <a:lnTo>
                    <a:pt x="503428" y="72313"/>
                  </a:lnTo>
                  <a:lnTo>
                    <a:pt x="507492" y="85204"/>
                  </a:lnTo>
                  <a:lnTo>
                    <a:pt x="507492" y="53975"/>
                  </a:lnTo>
                  <a:lnTo>
                    <a:pt x="498525" y="53975"/>
                  </a:lnTo>
                  <a:lnTo>
                    <a:pt x="481190" y="101625"/>
                  </a:lnTo>
                  <a:lnTo>
                    <a:pt x="465797" y="76441"/>
                  </a:lnTo>
                  <a:lnTo>
                    <a:pt x="480060" y="53975"/>
                  </a:lnTo>
                  <a:lnTo>
                    <a:pt x="466407" y="53975"/>
                  </a:lnTo>
                  <a:lnTo>
                    <a:pt x="453377" y="76847"/>
                  </a:lnTo>
                  <a:lnTo>
                    <a:pt x="453377" y="53975"/>
                  </a:lnTo>
                  <a:lnTo>
                    <a:pt x="441490" y="53975"/>
                  </a:lnTo>
                  <a:lnTo>
                    <a:pt x="441490" y="102311"/>
                  </a:lnTo>
                  <a:lnTo>
                    <a:pt x="453377" y="102311"/>
                  </a:lnTo>
                  <a:lnTo>
                    <a:pt x="453377" y="76987"/>
                  </a:lnTo>
                  <a:lnTo>
                    <a:pt x="467639" y="102311"/>
                  </a:lnTo>
                  <a:lnTo>
                    <a:pt x="480949" y="102311"/>
                  </a:lnTo>
                  <a:lnTo>
                    <a:pt x="481622" y="102311"/>
                  </a:lnTo>
                  <a:lnTo>
                    <a:pt x="493369" y="102311"/>
                  </a:lnTo>
                  <a:lnTo>
                    <a:pt x="495744" y="95110"/>
                  </a:lnTo>
                  <a:lnTo>
                    <a:pt x="510628" y="95110"/>
                  </a:lnTo>
                  <a:lnTo>
                    <a:pt x="512864" y="102311"/>
                  </a:lnTo>
                  <a:lnTo>
                    <a:pt x="525272" y="102311"/>
                  </a:lnTo>
                  <a:close/>
                </a:path>
                <a:path w="1321434" h="102869">
                  <a:moveTo>
                    <a:pt x="541362" y="90093"/>
                  </a:moveTo>
                  <a:lnTo>
                    <a:pt x="529145" y="90093"/>
                  </a:lnTo>
                  <a:lnTo>
                    <a:pt x="529145" y="102311"/>
                  </a:lnTo>
                  <a:lnTo>
                    <a:pt x="541362" y="102311"/>
                  </a:lnTo>
                  <a:lnTo>
                    <a:pt x="541362" y="90093"/>
                  </a:lnTo>
                  <a:close/>
                </a:path>
                <a:path w="1321434" h="102869">
                  <a:moveTo>
                    <a:pt x="585762" y="64985"/>
                  </a:moveTo>
                  <a:lnTo>
                    <a:pt x="585609" y="64630"/>
                  </a:lnTo>
                  <a:lnTo>
                    <a:pt x="584212" y="61264"/>
                  </a:lnTo>
                  <a:lnTo>
                    <a:pt x="578015" y="55435"/>
                  </a:lnTo>
                  <a:lnTo>
                    <a:pt x="574065" y="53962"/>
                  </a:lnTo>
                  <a:lnTo>
                    <a:pt x="573874" y="53962"/>
                  </a:lnTo>
                  <a:lnTo>
                    <a:pt x="573874" y="68097"/>
                  </a:lnTo>
                  <a:lnTo>
                    <a:pt x="573874" y="70916"/>
                  </a:lnTo>
                  <a:lnTo>
                    <a:pt x="573405" y="72085"/>
                  </a:lnTo>
                  <a:lnTo>
                    <a:pt x="571436" y="73926"/>
                  </a:lnTo>
                  <a:lnTo>
                    <a:pt x="570217" y="74396"/>
                  </a:lnTo>
                  <a:lnTo>
                    <a:pt x="562000" y="74396"/>
                  </a:lnTo>
                  <a:lnTo>
                    <a:pt x="562000" y="64630"/>
                  </a:lnTo>
                  <a:lnTo>
                    <a:pt x="570217" y="64630"/>
                  </a:lnTo>
                  <a:lnTo>
                    <a:pt x="571436" y="65087"/>
                  </a:lnTo>
                  <a:lnTo>
                    <a:pt x="573405" y="66941"/>
                  </a:lnTo>
                  <a:lnTo>
                    <a:pt x="573874" y="68097"/>
                  </a:lnTo>
                  <a:lnTo>
                    <a:pt x="573874" y="53962"/>
                  </a:lnTo>
                  <a:lnTo>
                    <a:pt x="550113" y="53962"/>
                  </a:lnTo>
                  <a:lnTo>
                    <a:pt x="550113" y="102298"/>
                  </a:lnTo>
                  <a:lnTo>
                    <a:pt x="562000" y="102298"/>
                  </a:lnTo>
                  <a:lnTo>
                    <a:pt x="562000" y="85051"/>
                  </a:lnTo>
                  <a:lnTo>
                    <a:pt x="574065" y="85051"/>
                  </a:lnTo>
                  <a:lnTo>
                    <a:pt x="578015" y="83604"/>
                  </a:lnTo>
                  <a:lnTo>
                    <a:pt x="584212" y="77762"/>
                  </a:lnTo>
                  <a:lnTo>
                    <a:pt x="585609" y="74396"/>
                  </a:lnTo>
                  <a:lnTo>
                    <a:pt x="585762" y="74041"/>
                  </a:lnTo>
                  <a:lnTo>
                    <a:pt x="585762" y="64985"/>
                  </a:lnTo>
                  <a:close/>
                </a:path>
                <a:path w="1321434" h="102869">
                  <a:moveTo>
                    <a:pt x="643407" y="70243"/>
                  </a:moveTo>
                  <a:lnTo>
                    <a:pt x="642137" y="66725"/>
                  </a:lnTo>
                  <a:lnTo>
                    <a:pt x="641692" y="65506"/>
                  </a:lnTo>
                  <a:lnTo>
                    <a:pt x="634809" y="58712"/>
                  </a:lnTo>
                  <a:lnTo>
                    <a:pt x="631520" y="57531"/>
                  </a:lnTo>
                  <a:lnTo>
                    <a:pt x="631520" y="73317"/>
                  </a:lnTo>
                  <a:lnTo>
                    <a:pt x="631520" y="80200"/>
                  </a:lnTo>
                  <a:lnTo>
                    <a:pt x="630834" y="82651"/>
                  </a:lnTo>
                  <a:lnTo>
                    <a:pt x="628091" y="85763"/>
                  </a:lnTo>
                  <a:lnTo>
                    <a:pt x="625830" y="86715"/>
                  </a:lnTo>
                  <a:lnTo>
                    <a:pt x="622706" y="87020"/>
                  </a:lnTo>
                  <a:lnTo>
                    <a:pt x="622706" y="66725"/>
                  </a:lnTo>
                  <a:lnTo>
                    <a:pt x="625868" y="66967"/>
                  </a:lnTo>
                  <a:lnTo>
                    <a:pt x="628142" y="67818"/>
                  </a:lnTo>
                  <a:lnTo>
                    <a:pt x="630859" y="70815"/>
                  </a:lnTo>
                  <a:lnTo>
                    <a:pt x="631520" y="73317"/>
                  </a:lnTo>
                  <a:lnTo>
                    <a:pt x="631520" y="57531"/>
                  </a:lnTo>
                  <a:lnTo>
                    <a:pt x="629691" y="56870"/>
                  </a:lnTo>
                  <a:lnTo>
                    <a:pt x="622909" y="56553"/>
                  </a:lnTo>
                  <a:lnTo>
                    <a:pt x="622909" y="51523"/>
                  </a:lnTo>
                  <a:lnTo>
                    <a:pt x="611238" y="51523"/>
                  </a:lnTo>
                  <a:lnTo>
                    <a:pt x="611238" y="66725"/>
                  </a:lnTo>
                  <a:lnTo>
                    <a:pt x="611238" y="87020"/>
                  </a:lnTo>
                  <a:lnTo>
                    <a:pt x="602411" y="80200"/>
                  </a:lnTo>
                  <a:lnTo>
                    <a:pt x="602411" y="73317"/>
                  </a:lnTo>
                  <a:lnTo>
                    <a:pt x="603084" y="70815"/>
                  </a:lnTo>
                  <a:lnTo>
                    <a:pt x="605802" y="67818"/>
                  </a:lnTo>
                  <a:lnTo>
                    <a:pt x="608050" y="66967"/>
                  </a:lnTo>
                  <a:lnTo>
                    <a:pt x="611238" y="66725"/>
                  </a:lnTo>
                  <a:lnTo>
                    <a:pt x="611238" y="51523"/>
                  </a:lnTo>
                  <a:lnTo>
                    <a:pt x="611022" y="51523"/>
                  </a:lnTo>
                  <a:lnTo>
                    <a:pt x="611022" y="56553"/>
                  </a:lnTo>
                  <a:lnTo>
                    <a:pt x="604240" y="56870"/>
                  </a:lnTo>
                  <a:lnTo>
                    <a:pt x="599122" y="58712"/>
                  </a:lnTo>
                  <a:lnTo>
                    <a:pt x="595693" y="62115"/>
                  </a:lnTo>
                  <a:lnTo>
                    <a:pt x="592239" y="65506"/>
                  </a:lnTo>
                  <a:lnTo>
                    <a:pt x="590524" y="70243"/>
                  </a:lnTo>
                  <a:lnTo>
                    <a:pt x="590524" y="76314"/>
                  </a:lnTo>
                  <a:lnTo>
                    <a:pt x="591807" y="85039"/>
                  </a:lnTo>
                  <a:lnTo>
                    <a:pt x="595642" y="91376"/>
                  </a:lnTo>
                  <a:lnTo>
                    <a:pt x="602056" y="95351"/>
                  </a:lnTo>
                  <a:lnTo>
                    <a:pt x="611022" y="96939"/>
                  </a:lnTo>
                  <a:lnTo>
                    <a:pt x="611022" y="102704"/>
                  </a:lnTo>
                  <a:lnTo>
                    <a:pt x="622909" y="102704"/>
                  </a:lnTo>
                  <a:lnTo>
                    <a:pt x="622909" y="96939"/>
                  </a:lnTo>
                  <a:lnTo>
                    <a:pt x="631875" y="95351"/>
                  </a:lnTo>
                  <a:lnTo>
                    <a:pt x="638276" y="91376"/>
                  </a:lnTo>
                  <a:lnTo>
                    <a:pt x="640918" y="87020"/>
                  </a:lnTo>
                  <a:lnTo>
                    <a:pt x="642124" y="85039"/>
                  </a:lnTo>
                  <a:lnTo>
                    <a:pt x="643407" y="76314"/>
                  </a:lnTo>
                  <a:lnTo>
                    <a:pt x="643407" y="70243"/>
                  </a:lnTo>
                  <a:close/>
                </a:path>
                <a:path w="1321434" h="102869">
                  <a:moveTo>
                    <a:pt x="1321015" y="0"/>
                  </a:moveTo>
                  <a:lnTo>
                    <a:pt x="0" y="0"/>
                  </a:lnTo>
                  <a:lnTo>
                    <a:pt x="0" y="5867"/>
                  </a:lnTo>
                  <a:lnTo>
                    <a:pt x="1321015" y="5867"/>
                  </a:lnTo>
                  <a:lnTo>
                    <a:pt x="1321015" y="0"/>
                  </a:lnTo>
                  <a:close/>
                </a:path>
              </a:pathLst>
            </a:custGeom>
            <a:solidFill>
              <a:srgbClr val="11141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3" name="TextBox 22"/>
          <p:cNvSpPr txBox="1"/>
          <p:nvPr/>
        </p:nvSpPr>
        <p:spPr>
          <a:xfrm>
            <a:off x="3539854" y="1009165"/>
            <a:ext cx="284709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dirty="0"/>
              <a:t>Противопехотные</a:t>
            </a:r>
          </a:p>
        </p:txBody>
      </p:sp>
      <p:pic>
        <p:nvPicPr>
          <p:cNvPr id="29" name="Рисунок 28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95327" y="2849001"/>
            <a:ext cx="1801777" cy="1897224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38211" y="4803946"/>
            <a:ext cx="1658893" cy="2021993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60107" y="4972980"/>
            <a:ext cx="2993191" cy="2249541"/>
          </a:xfrm>
          <a:prstGeom prst="rect">
            <a:avLst/>
          </a:prstGeom>
        </p:spPr>
      </p:pic>
      <p:sp>
        <p:nvSpPr>
          <p:cNvPr id="42" name="Номер слайда 41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t>6</a:t>
            </a:fld>
            <a:endParaRPr lang="ru-RU"/>
          </a:p>
        </p:txBody>
      </p:sp>
      <p:pic>
        <p:nvPicPr>
          <p:cNvPr id="44" name="Рисунок 43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06661" y="2672843"/>
            <a:ext cx="2249541" cy="2249541"/>
          </a:xfrm>
          <a:prstGeom prst="rect">
            <a:avLst/>
          </a:prstGeom>
        </p:spPr>
      </p:pic>
      <p:pic>
        <p:nvPicPr>
          <p:cNvPr id="46" name="Рисунок 45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72448" y="2589870"/>
            <a:ext cx="2344005" cy="2344005"/>
          </a:xfrm>
          <a:prstGeom prst="rect">
            <a:avLst/>
          </a:prstGeom>
        </p:spPr>
      </p:pic>
      <p:pic>
        <p:nvPicPr>
          <p:cNvPr id="48" name="Рисунок 47"/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68738" y="4924814"/>
            <a:ext cx="2123236" cy="2123236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080631" y="1549163"/>
            <a:ext cx="937347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поражают живую силу противника ударной волной (фугасные мины) или разлетающимися из корпуса мины заранее приготовленными осколками в виде шариков, цилиндров, стрел или осколками, образующимися за счёт дробления корпуса (осколочные мины).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161695" y="163484"/>
            <a:ext cx="3382374" cy="611193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R="3175" algn="ctr">
              <a:lnSpc>
                <a:spcPts val="5360"/>
              </a:lnSpc>
              <a:spcBef>
                <a:spcPts val="120"/>
              </a:spcBef>
            </a:pPr>
            <a:r>
              <a:rPr lang="ru-RU" sz="2800" dirty="0"/>
              <a:t>Виды мин</a:t>
            </a:r>
          </a:p>
        </p:txBody>
      </p:sp>
      <p:grpSp>
        <p:nvGrpSpPr>
          <p:cNvPr id="4" name="object 4"/>
          <p:cNvGrpSpPr/>
          <p:nvPr/>
        </p:nvGrpSpPr>
        <p:grpSpPr>
          <a:xfrm>
            <a:off x="0" y="214944"/>
            <a:ext cx="4671695" cy="7165340"/>
            <a:chOff x="0" y="214944"/>
            <a:chExt cx="4671695" cy="7165340"/>
          </a:xfrm>
        </p:grpSpPr>
        <p:sp>
          <p:nvSpPr>
            <p:cNvPr id="5" name="object 5"/>
            <p:cNvSpPr/>
            <p:nvPr/>
          </p:nvSpPr>
          <p:spPr>
            <a:xfrm>
              <a:off x="0" y="1239998"/>
              <a:ext cx="964565" cy="1364615"/>
            </a:xfrm>
            <a:custGeom>
              <a:avLst/>
              <a:gdLst/>
              <a:ahLst/>
              <a:cxnLst/>
              <a:rect l="l" t="t" r="r" b="b"/>
              <a:pathLst>
                <a:path w="964565" h="1364614">
                  <a:moveTo>
                    <a:pt x="281851" y="0"/>
                  </a:moveTo>
                  <a:lnTo>
                    <a:pt x="0" y="281851"/>
                  </a:lnTo>
                  <a:lnTo>
                    <a:pt x="0" y="1161440"/>
                  </a:lnTo>
                  <a:lnTo>
                    <a:pt x="281851" y="1364233"/>
                  </a:lnTo>
                  <a:lnTo>
                    <a:pt x="963955" y="682129"/>
                  </a:lnTo>
                  <a:lnTo>
                    <a:pt x="281851" y="0"/>
                  </a:lnTo>
                  <a:close/>
                </a:path>
              </a:pathLst>
            </a:custGeom>
            <a:solidFill>
              <a:srgbClr val="367CB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0" y="1220796"/>
              <a:ext cx="983615" cy="1402715"/>
            </a:xfrm>
            <a:custGeom>
              <a:avLst/>
              <a:gdLst/>
              <a:ahLst/>
              <a:cxnLst/>
              <a:rect l="l" t="t" r="r" b="b"/>
              <a:pathLst>
                <a:path w="983615" h="1402714">
                  <a:moveTo>
                    <a:pt x="281863" y="0"/>
                  </a:moveTo>
                  <a:lnTo>
                    <a:pt x="0" y="281851"/>
                  </a:lnTo>
                  <a:lnTo>
                    <a:pt x="0" y="320281"/>
                  </a:lnTo>
                  <a:lnTo>
                    <a:pt x="281863" y="38417"/>
                  </a:lnTo>
                  <a:lnTo>
                    <a:pt x="944753" y="701332"/>
                  </a:lnTo>
                  <a:lnTo>
                    <a:pt x="281863" y="1364221"/>
                  </a:lnTo>
                  <a:lnTo>
                    <a:pt x="0" y="1082357"/>
                  </a:lnTo>
                  <a:lnTo>
                    <a:pt x="0" y="1120774"/>
                  </a:lnTo>
                  <a:lnTo>
                    <a:pt x="281863" y="1402638"/>
                  </a:lnTo>
                  <a:lnTo>
                    <a:pt x="983183" y="701332"/>
                  </a:lnTo>
                  <a:lnTo>
                    <a:pt x="28186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0" y="2069762"/>
              <a:ext cx="589915" cy="1179830"/>
            </a:xfrm>
            <a:custGeom>
              <a:avLst/>
              <a:gdLst/>
              <a:ahLst/>
              <a:cxnLst/>
              <a:rect l="l" t="t" r="r" b="b"/>
              <a:pathLst>
                <a:path w="589915" h="1179830">
                  <a:moveTo>
                    <a:pt x="0" y="0"/>
                  </a:moveTo>
                  <a:lnTo>
                    <a:pt x="0" y="1179512"/>
                  </a:lnTo>
                  <a:lnTo>
                    <a:pt x="589762" y="58976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15B6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0" y="2050549"/>
              <a:ext cx="609600" cy="1218565"/>
            </a:xfrm>
            <a:custGeom>
              <a:avLst/>
              <a:gdLst/>
              <a:ahLst/>
              <a:cxnLst/>
              <a:rect l="l" t="t" r="r" b="b"/>
              <a:pathLst>
                <a:path w="609600" h="1218564">
                  <a:moveTo>
                    <a:pt x="0" y="0"/>
                  </a:moveTo>
                  <a:lnTo>
                    <a:pt x="0" y="38430"/>
                  </a:lnTo>
                  <a:lnTo>
                    <a:pt x="570534" y="608977"/>
                  </a:lnTo>
                  <a:lnTo>
                    <a:pt x="0" y="1179512"/>
                  </a:lnTo>
                  <a:lnTo>
                    <a:pt x="0" y="1217955"/>
                  </a:lnTo>
                  <a:lnTo>
                    <a:pt x="608977" y="60897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250272" y="214944"/>
              <a:ext cx="4421505" cy="7165340"/>
            </a:xfrm>
            <a:custGeom>
              <a:avLst/>
              <a:gdLst/>
              <a:ahLst/>
              <a:cxnLst/>
              <a:rect l="l" t="t" r="r" b="b"/>
              <a:pathLst>
                <a:path w="4421505" h="7165340">
                  <a:moveTo>
                    <a:pt x="54356" y="0"/>
                  </a:moveTo>
                  <a:lnTo>
                    <a:pt x="0" y="0"/>
                  </a:lnTo>
                  <a:lnTo>
                    <a:pt x="0" y="6691985"/>
                  </a:lnTo>
                  <a:lnTo>
                    <a:pt x="473087" y="7165060"/>
                  </a:lnTo>
                  <a:lnTo>
                    <a:pt x="4421022" y="7165060"/>
                  </a:lnTo>
                  <a:lnTo>
                    <a:pt x="4421022" y="7110704"/>
                  </a:lnTo>
                  <a:lnTo>
                    <a:pt x="495592" y="7110704"/>
                  </a:lnTo>
                  <a:lnTo>
                    <a:pt x="54356" y="6669455"/>
                  </a:lnTo>
                  <a:lnTo>
                    <a:pt x="54356" y="0"/>
                  </a:lnTo>
                  <a:close/>
                </a:path>
              </a:pathLst>
            </a:custGeom>
            <a:solidFill>
              <a:srgbClr val="367CB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366337" y="459527"/>
              <a:ext cx="3947795" cy="6807200"/>
            </a:xfrm>
            <a:custGeom>
              <a:avLst/>
              <a:gdLst/>
              <a:ahLst/>
              <a:cxnLst/>
              <a:rect l="l" t="t" r="r" b="b"/>
              <a:pathLst>
                <a:path w="3947795" h="6807200">
                  <a:moveTo>
                    <a:pt x="40767" y="0"/>
                  </a:moveTo>
                  <a:lnTo>
                    <a:pt x="0" y="0"/>
                  </a:lnTo>
                  <a:lnTo>
                    <a:pt x="0" y="6392532"/>
                  </a:lnTo>
                  <a:lnTo>
                    <a:pt x="414375" y="6806920"/>
                  </a:lnTo>
                  <a:lnTo>
                    <a:pt x="3947680" y="6806920"/>
                  </a:lnTo>
                  <a:lnTo>
                    <a:pt x="3947680" y="6766153"/>
                  </a:lnTo>
                  <a:lnTo>
                    <a:pt x="431253" y="6766153"/>
                  </a:lnTo>
                  <a:lnTo>
                    <a:pt x="40767" y="6375654"/>
                  </a:lnTo>
                  <a:lnTo>
                    <a:pt x="40767" y="0"/>
                  </a:lnTo>
                  <a:close/>
                </a:path>
              </a:pathLst>
            </a:custGeom>
            <a:solidFill>
              <a:srgbClr val="F15B6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1" name="object 11"/>
          <p:cNvGrpSpPr/>
          <p:nvPr/>
        </p:nvGrpSpPr>
        <p:grpSpPr>
          <a:xfrm>
            <a:off x="8234111" y="468007"/>
            <a:ext cx="601345" cy="694055"/>
            <a:chOff x="8234111" y="468007"/>
            <a:chExt cx="601345" cy="694055"/>
          </a:xfrm>
        </p:grpSpPr>
        <p:sp>
          <p:nvSpPr>
            <p:cNvPr id="12" name="object 12"/>
            <p:cNvSpPr/>
            <p:nvPr/>
          </p:nvSpPr>
          <p:spPr>
            <a:xfrm>
              <a:off x="8234109" y="468007"/>
              <a:ext cx="601345" cy="694055"/>
            </a:xfrm>
            <a:custGeom>
              <a:avLst/>
              <a:gdLst/>
              <a:ahLst/>
              <a:cxnLst/>
              <a:rect l="l" t="t" r="r" b="b"/>
              <a:pathLst>
                <a:path w="601345" h="694055">
                  <a:moveTo>
                    <a:pt x="176974" y="315315"/>
                  </a:moveTo>
                  <a:lnTo>
                    <a:pt x="171462" y="318503"/>
                  </a:lnTo>
                  <a:lnTo>
                    <a:pt x="171462" y="324866"/>
                  </a:lnTo>
                  <a:lnTo>
                    <a:pt x="171462" y="517626"/>
                  </a:lnTo>
                  <a:lnTo>
                    <a:pt x="88976" y="565238"/>
                  </a:lnTo>
                  <a:lnTo>
                    <a:pt x="5524" y="517055"/>
                  </a:lnTo>
                  <a:lnTo>
                    <a:pt x="5524" y="420674"/>
                  </a:lnTo>
                  <a:lnTo>
                    <a:pt x="171462" y="324866"/>
                  </a:lnTo>
                  <a:lnTo>
                    <a:pt x="171462" y="318503"/>
                  </a:lnTo>
                  <a:lnTo>
                    <a:pt x="0" y="417487"/>
                  </a:lnTo>
                  <a:lnTo>
                    <a:pt x="0" y="520242"/>
                  </a:lnTo>
                  <a:lnTo>
                    <a:pt x="88976" y="571601"/>
                  </a:lnTo>
                  <a:lnTo>
                    <a:pt x="99999" y="565238"/>
                  </a:lnTo>
                  <a:lnTo>
                    <a:pt x="176974" y="520814"/>
                  </a:lnTo>
                  <a:lnTo>
                    <a:pt x="176974" y="324866"/>
                  </a:lnTo>
                  <a:lnTo>
                    <a:pt x="176974" y="315315"/>
                  </a:lnTo>
                  <a:close/>
                </a:path>
                <a:path w="601345" h="694055">
                  <a:moveTo>
                    <a:pt x="176974" y="71234"/>
                  </a:moveTo>
                  <a:lnTo>
                    <a:pt x="171462" y="74422"/>
                  </a:lnTo>
                  <a:lnTo>
                    <a:pt x="171462" y="80784"/>
                  </a:lnTo>
                  <a:lnTo>
                    <a:pt x="171462" y="272389"/>
                  </a:lnTo>
                  <a:lnTo>
                    <a:pt x="5524" y="368198"/>
                  </a:lnTo>
                  <a:lnTo>
                    <a:pt x="5524" y="176580"/>
                  </a:lnTo>
                  <a:lnTo>
                    <a:pt x="171462" y="80784"/>
                  </a:lnTo>
                  <a:lnTo>
                    <a:pt x="171462" y="74422"/>
                  </a:lnTo>
                  <a:lnTo>
                    <a:pt x="0" y="173418"/>
                  </a:lnTo>
                  <a:lnTo>
                    <a:pt x="0" y="377761"/>
                  </a:lnTo>
                  <a:lnTo>
                    <a:pt x="16560" y="368198"/>
                  </a:lnTo>
                  <a:lnTo>
                    <a:pt x="176974" y="275577"/>
                  </a:lnTo>
                  <a:lnTo>
                    <a:pt x="176974" y="80784"/>
                  </a:lnTo>
                  <a:lnTo>
                    <a:pt x="176974" y="71234"/>
                  </a:lnTo>
                  <a:close/>
                </a:path>
                <a:path w="601345" h="694055">
                  <a:moveTo>
                    <a:pt x="389331" y="437934"/>
                  </a:moveTo>
                  <a:lnTo>
                    <a:pt x="383832" y="441109"/>
                  </a:lnTo>
                  <a:lnTo>
                    <a:pt x="383832" y="447484"/>
                  </a:lnTo>
                  <a:lnTo>
                    <a:pt x="383832" y="639102"/>
                  </a:lnTo>
                  <a:lnTo>
                    <a:pt x="300367" y="687298"/>
                  </a:lnTo>
                  <a:lnTo>
                    <a:pt x="134416" y="591477"/>
                  </a:lnTo>
                  <a:lnTo>
                    <a:pt x="383832" y="447484"/>
                  </a:lnTo>
                  <a:lnTo>
                    <a:pt x="383832" y="441109"/>
                  </a:lnTo>
                  <a:lnTo>
                    <a:pt x="123393" y="591477"/>
                  </a:lnTo>
                  <a:lnTo>
                    <a:pt x="300367" y="693661"/>
                  </a:lnTo>
                  <a:lnTo>
                    <a:pt x="311391" y="687298"/>
                  </a:lnTo>
                  <a:lnTo>
                    <a:pt x="389331" y="642289"/>
                  </a:lnTo>
                  <a:lnTo>
                    <a:pt x="389331" y="447484"/>
                  </a:lnTo>
                  <a:lnTo>
                    <a:pt x="389331" y="437934"/>
                  </a:lnTo>
                  <a:close/>
                </a:path>
                <a:path w="601345" h="694055">
                  <a:moveTo>
                    <a:pt x="477329" y="102158"/>
                  </a:moveTo>
                  <a:lnTo>
                    <a:pt x="466305" y="95796"/>
                  </a:lnTo>
                  <a:lnTo>
                    <a:pt x="466305" y="102158"/>
                  </a:lnTo>
                  <a:lnTo>
                    <a:pt x="216903" y="246151"/>
                  </a:lnTo>
                  <a:lnTo>
                    <a:pt x="216903" y="54546"/>
                  </a:lnTo>
                  <a:lnTo>
                    <a:pt x="300367" y="6362"/>
                  </a:lnTo>
                  <a:lnTo>
                    <a:pt x="466305" y="102158"/>
                  </a:lnTo>
                  <a:lnTo>
                    <a:pt x="466305" y="95796"/>
                  </a:lnTo>
                  <a:lnTo>
                    <a:pt x="311391" y="6362"/>
                  </a:lnTo>
                  <a:lnTo>
                    <a:pt x="300367" y="0"/>
                  </a:lnTo>
                  <a:lnTo>
                    <a:pt x="211378" y="51358"/>
                  </a:lnTo>
                  <a:lnTo>
                    <a:pt x="211378" y="255701"/>
                  </a:lnTo>
                  <a:lnTo>
                    <a:pt x="227914" y="246151"/>
                  </a:lnTo>
                  <a:lnTo>
                    <a:pt x="477329" y="102158"/>
                  </a:lnTo>
                  <a:close/>
                </a:path>
                <a:path w="601345" h="694055">
                  <a:moveTo>
                    <a:pt x="600735" y="173405"/>
                  </a:moveTo>
                  <a:lnTo>
                    <a:pt x="595210" y="170218"/>
                  </a:lnTo>
                  <a:lnTo>
                    <a:pt x="595210" y="176593"/>
                  </a:lnTo>
                  <a:lnTo>
                    <a:pt x="595210" y="272948"/>
                  </a:lnTo>
                  <a:lnTo>
                    <a:pt x="429285" y="368769"/>
                  </a:lnTo>
                  <a:lnTo>
                    <a:pt x="429285" y="176009"/>
                  </a:lnTo>
                  <a:lnTo>
                    <a:pt x="511733" y="128384"/>
                  </a:lnTo>
                  <a:lnTo>
                    <a:pt x="595210" y="176593"/>
                  </a:lnTo>
                  <a:lnTo>
                    <a:pt x="595210" y="170218"/>
                  </a:lnTo>
                  <a:lnTo>
                    <a:pt x="522757" y="128384"/>
                  </a:lnTo>
                  <a:lnTo>
                    <a:pt x="511733" y="122021"/>
                  </a:lnTo>
                  <a:lnTo>
                    <a:pt x="423760" y="172834"/>
                  </a:lnTo>
                  <a:lnTo>
                    <a:pt x="423760" y="378320"/>
                  </a:lnTo>
                  <a:lnTo>
                    <a:pt x="440296" y="368769"/>
                  </a:lnTo>
                  <a:lnTo>
                    <a:pt x="600735" y="276136"/>
                  </a:lnTo>
                  <a:lnTo>
                    <a:pt x="600735" y="173405"/>
                  </a:lnTo>
                  <a:close/>
                </a:path>
              </a:pathLst>
            </a:custGeom>
            <a:solidFill>
              <a:srgbClr val="81868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/>
            <p:cNvPicPr/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48268" y="788098"/>
              <a:ext cx="152476" cy="176060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8657874" y="783898"/>
              <a:ext cx="177165" cy="306705"/>
            </a:xfrm>
            <a:custGeom>
              <a:avLst/>
              <a:gdLst/>
              <a:ahLst/>
              <a:cxnLst/>
              <a:rect l="l" t="t" r="r" b="b"/>
              <a:pathLst>
                <a:path w="177165" h="306705">
                  <a:moveTo>
                    <a:pt x="176974" y="0"/>
                  </a:moveTo>
                  <a:lnTo>
                    <a:pt x="0" y="102171"/>
                  </a:lnTo>
                  <a:lnTo>
                    <a:pt x="0" y="306539"/>
                  </a:lnTo>
                  <a:lnTo>
                    <a:pt x="16560" y="296976"/>
                  </a:lnTo>
                  <a:lnTo>
                    <a:pt x="5524" y="296976"/>
                  </a:lnTo>
                  <a:lnTo>
                    <a:pt x="5524" y="105346"/>
                  </a:lnTo>
                  <a:lnTo>
                    <a:pt x="171449" y="9537"/>
                  </a:lnTo>
                  <a:lnTo>
                    <a:pt x="176974" y="9537"/>
                  </a:lnTo>
                  <a:lnTo>
                    <a:pt x="176974" y="0"/>
                  </a:lnTo>
                  <a:close/>
                </a:path>
                <a:path w="177165" h="306705">
                  <a:moveTo>
                    <a:pt x="176974" y="9537"/>
                  </a:moveTo>
                  <a:lnTo>
                    <a:pt x="171449" y="9537"/>
                  </a:lnTo>
                  <a:lnTo>
                    <a:pt x="171449" y="201155"/>
                  </a:lnTo>
                  <a:lnTo>
                    <a:pt x="5524" y="296976"/>
                  </a:lnTo>
                  <a:lnTo>
                    <a:pt x="16560" y="296976"/>
                  </a:lnTo>
                  <a:lnTo>
                    <a:pt x="176974" y="204342"/>
                  </a:lnTo>
                  <a:lnTo>
                    <a:pt x="176974" y="9537"/>
                  </a:lnTo>
                  <a:close/>
                </a:path>
              </a:pathLst>
            </a:custGeom>
            <a:solidFill>
              <a:srgbClr val="81868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68220" y="665480"/>
              <a:ext cx="152463" cy="176060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538959" y="665480"/>
              <a:ext cx="81724" cy="176060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48268" y="829017"/>
              <a:ext cx="152476" cy="135140"/>
            </a:xfrm>
            <a:prstGeom prst="rect">
              <a:avLst/>
            </a:prstGeom>
          </p:spPr>
        </p:pic>
      </p:grpSp>
      <p:grpSp>
        <p:nvGrpSpPr>
          <p:cNvPr id="18" name="object 18"/>
          <p:cNvGrpSpPr/>
          <p:nvPr/>
        </p:nvGrpSpPr>
        <p:grpSpPr>
          <a:xfrm>
            <a:off x="8974988" y="532530"/>
            <a:ext cx="1321435" cy="579755"/>
            <a:chOff x="8974988" y="532530"/>
            <a:chExt cx="1321435" cy="579755"/>
          </a:xfrm>
        </p:grpSpPr>
        <p:sp>
          <p:nvSpPr>
            <p:cNvPr id="19" name="object 19"/>
            <p:cNvSpPr/>
            <p:nvPr/>
          </p:nvSpPr>
          <p:spPr>
            <a:xfrm>
              <a:off x="8977910" y="561682"/>
              <a:ext cx="199390" cy="114935"/>
            </a:xfrm>
            <a:custGeom>
              <a:avLst/>
              <a:gdLst/>
              <a:ahLst/>
              <a:cxnLst/>
              <a:rect l="l" t="t" r="r" b="b"/>
              <a:pathLst>
                <a:path w="199390" h="114934">
                  <a:moveTo>
                    <a:pt x="83591" y="0"/>
                  </a:moveTo>
                  <a:lnTo>
                    <a:pt x="61201" y="0"/>
                  </a:lnTo>
                  <a:lnTo>
                    <a:pt x="61201" y="46863"/>
                  </a:lnTo>
                  <a:lnTo>
                    <a:pt x="22390" y="46863"/>
                  </a:lnTo>
                  <a:lnTo>
                    <a:pt x="22390" y="0"/>
                  </a:lnTo>
                  <a:lnTo>
                    <a:pt x="0" y="0"/>
                  </a:lnTo>
                  <a:lnTo>
                    <a:pt x="0" y="114668"/>
                  </a:lnTo>
                  <a:lnTo>
                    <a:pt x="22390" y="114668"/>
                  </a:lnTo>
                  <a:lnTo>
                    <a:pt x="22390" y="66675"/>
                  </a:lnTo>
                  <a:lnTo>
                    <a:pt x="61201" y="66675"/>
                  </a:lnTo>
                  <a:lnTo>
                    <a:pt x="61201" y="114668"/>
                  </a:lnTo>
                  <a:lnTo>
                    <a:pt x="83591" y="114668"/>
                  </a:lnTo>
                  <a:lnTo>
                    <a:pt x="83591" y="0"/>
                  </a:lnTo>
                  <a:close/>
                </a:path>
                <a:path w="199390" h="114934">
                  <a:moveTo>
                    <a:pt x="198894" y="114668"/>
                  </a:moveTo>
                  <a:lnTo>
                    <a:pt x="191490" y="94386"/>
                  </a:lnTo>
                  <a:lnTo>
                    <a:pt x="184607" y="75526"/>
                  </a:lnTo>
                  <a:lnTo>
                    <a:pt x="169379" y="33820"/>
                  </a:lnTo>
                  <a:lnTo>
                    <a:pt x="162826" y="15875"/>
                  </a:lnTo>
                  <a:lnTo>
                    <a:pt x="162826" y="75526"/>
                  </a:lnTo>
                  <a:lnTo>
                    <a:pt x="134315" y="75526"/>
                  </a:lnTo>
                  <a:lnTo>
                    <a:pt x="148818" y="33820"/>
                  </a:lnTo>
                  <a:lnTo>
                    <a:pt x="162826" y="75526"/>
                  </a:lnTo>
                  <a:lnTo>
                    <a:pt x="162826" y="15875"/>
                  </a:lnTo>
                  <a:lnTo>
                    <a:pt x="157035" y="0"/>
                  </a:lnTo>
                  <a:lnTo>
                    <a:pt x="139458" y="0"/>
                  </a:lnTo>
                  <a:lnTo>
                    <a:pt x="97751" y="114668"/>
                  </a:lnTo>
                  <a:lnTo>
                    <a:pt x="121107" y="114668"/>
                  </a:lnTo>
                  <a:lnTo>
                    <a:pt x="128041" y="94386"/>
                  </a:lnTo>
                  <a:lnTo>
                    <a:pt x="168783" y="94386"/>
                  </a:lnTo>
                  <a:lnTo>
                    <a:pt x="175539" y="114668"/>
                  </a:lnTo>
                  <a:lnTo>
                    <a:pt x="198894" y="114668"/>
                  </a:lnTo>
                  <a:close/>
                </a:path>
              </a:pathLst>
            </a:custGeom>
            <a:solidFill>
              <a:srgbClr val="11141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" name="object 20"/>
            <p:cNvPicPr/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977689" y="532530"/>
              <a:ext cx="1311165" cy="451719"/>
            </a:xfrm>
            <a:prstGeom prst="rect">
              <a:avLst/>
            </a:prstGeom>
          </p:spPr>
        </p:pic>
        <p:sp>
          <p:nvSpPr>
            <p:cNvPr id="21" name="object 21"/>
            <p:cNvSpPr/>
            <p:nvPr/>
          </p:nvSpPr>
          <p:spPr>
            <a:xfrm>
              <a:off x="8974989" y="1009052"/>
              <a:ext cx="1321435" cy="102870"/>
            </a:xfrm>
            <a:custGeom>
              <a:avLst/>
              <a:gdLst/>
              <a:ahLst/>
              <a:cxnLst/>
              <a:rect l="l" t="t" r="r" b="b"/>
              <a:pathLst>
                <a:path w="1321434" h="102869">
                  <a:moveTo>
                    <a:pt x="36995" y="53975"/>
                  </a:moveTo>
                  <a:lnTo>
                    <a:pt x="25107" y="53975"/>
                  </a:lnTo>
                  <a:lnTo>
                    <a:pt x="25107" y="72567"/>
                  </a:lnTo>
                  <a:lnTo>
                    <a:pt x="12484" y="72567"/>
                  </a:lnTo>
                  <a:lnTo>
                    <a:pt x="12484" y="53975"/>
                  </a:lnTo>
                  <a:lnTo>
                    <a:pt x="596" y="53975"/>
                  </a:lnTo>
                  <a:lnTo>
                    <a:pt x="596" y="102311"/>
                  </a:lnTo>
                  <a:lnTo>
                    <a:pt x="12484" y="102311"/>
                  </a:lnTo>
                  <a:lnTo>
                    <a:pt x="12484" y="83172"/>
                  </a:lnTo>
                  <a:lnTo>
                    <a:pt x="25107" y="83172"/>
                  </a:lnTo>
                  <a:lnTo>
                    <a:pt x="25107" y="102311"/>
                  </a:lnTo>
                  <a:lnTo>
                    <a:pt x="36995" y="102311"/>
                  </a:lnTo>
                  <a:lnTo>
                    <a:pt x="36995" y="53975"/>
                  </a:lnTo>
                  <a:close/>
                </a:path>
                <a:path w="1321434" h="102869">
                  <a:moveTo>
                    <a:pt x="86207" y="102311"/>
                  </a:moveTo>
                  <a:lnTo>
                    <a:pt x="83591" y="95110"/>
                  </a:lnTo>
                  <a:lnTo>
                    <a:pt x="79984" y="85204"/>
                  </a:lnTo>
                  <a:lnTo>
                    <a:pt x="75298" y="72313"/>
                  </a:lnTo>
                  <a:lnTo>
                    <a:pt x="68630" y="53975"/>
                  </a:lnTo>
                  <a:lnTo>
                    <a:pt x="68427" y="53975"/>
                  </a:lnTo>
                  <a:lnTo>
                    <a:pt x="68427" y="85204"/>
                  </a:lnTo>
                  <a:lnTo>
                    <a:pt x="60007" y="85204"/>
                  </a:lnTo>
                  <a:lnTo>
                    <a:pt x="64350" y="72313"/>
                  </a:lnTo>
                  <a:lnTo>
                    <a:pt x="68427" y="85204"/>
                  </a:lnTo>
                  <a:lnTo>
                    <a:pt x="68427" y="53975"/>
                  </a:lnTo>
                  <a:lnTo>
                    <a:pt x="59448" y="53975"/>
                  </a:lnTo>
                  <a:lnTo>
                    <a:pt x="41871" y="102311"/>
                  </a:lnTo>
                  <a:lnTo>
                    <a:pt x="54317" y="102311"/>
                  </a:lnTo>
                  <a:lnTo>
                    <a:pt x="56680" y="95110"/>
                  </a:lnTo>
                  <a:lnTo>
                    <a:pt x="71564" y="95110"/>
                  </a:lnTo>
                  <a:lnTo>
                    <a:pt x="73799" y="102311"/>
                  </a:lnTo>
                  <a:lnTo>
                    <a:pt x="86207" y="102311"/>
                  </a:lnTo>
                  <a:close/>
                </a:path>
                <a:path w="1321434" h="102869">
                  <a:moveTo>
                    <a:pt x="121793" y="41338"/>
                  </a:moveTo>
                  <a:lnTo>
                    <a:pt x="113715" y="41338"/>
                  </a:lnTo>
                  <a:lnTo>
                    <a:pt x="113576" y="43738"/>
                  </a:lnTo>
                  <a:lnTo>
                    <a:pt x="112382" y="44945"/>
                  </a:lnTo>
                  <a:lnTo>
                    <a:pt x="107848" y="44945"/>
                  </a:lnTo>
                  <a:lnTo>
                    <a:pt x="106654" y="43738"/>
                  </a:lnTo>
                  <a:lnTo>
                    <a:pt x="106514" y="41338"/>
                  </a:lnTo>
                  <a:lnTo>
                    <a:pt x="98437" y="41338"/>
                  </a:lnTo>
                  <a:lnTo>
                    <a:pt x="104749" y="50800"/>
                  </a:lnTo>
                  <a:lnTo>
                    <a:pt x="106375" y="51384"/>
                  </a:lnTo>
                  <a:lnTo>
                    <a:pt x="108165" y="51663"/>
                  </a:lnTo>
                  <a:lnTo>
                    <a:pt x="112064" y="51663"/>
                  </a:lnTo>
                  <a:lnTo>
                    <a:pt x="113842" y="51384"/>
                  </a:lnTo>
                  <a:lnTo>
                    <a:pt x="115468" y="50800"/>
                  </a:lnTo>
                  <a:lnTo>
                    <a:pt x="117106" y="50253"/>
                  </a:lnTo>
                  <a:lnTo>
                    <a:pt x="118554" y="49149"/>
                  </a:lnTo>
                  <a:lnTo>
                    <a:pt x="121081" y="45897"/>
                  </a:lnTo>
                  <a:lnTo>
                    <a:pt x="121386" y="44945"/>
                  </a:lnTo>
                  <a:lnTo>
                    <a:pt x="121754" y="43840"/>
                  </a:lnTo>
                  <a:lnTo>
                    <a:pt x="121793" y="41338"/>
                  </a:lnTo>
                  <a:close/>
                </a:path>
                <a:path w="1321434" h="102869">
                  <a:moveTo>
                    <a:pt x="128854" y="53962"/>
                  </a:moveTo>
                  <a:lnTo>
                    <a:pt x="118465" y="53962"/>
                  </a:lnTo>
                  <a:lnTo>
                    <a:pt x="102997" y="80314"/>
                  </a:lnTo>
                  <a:lnTo>
                    <a:pt x="102997" y="53962"/>
                  </a:lnTo>
                  <a:lnTo>
                    <a:pt x="91109" y="53962"/>
                  </a:lnTo>
                  <a:lnTo>
                    <a:pt x="91109" y="102311"/>
                  </a:lnTo>
                  <a:lnTo>
                    <a:pt x="101498" y="102311"/>
                  </a:lnTo>
                  <a:lnTo>
                    <a:pt x="114414" y="80314"/>
                  </a:lnTo>
                  <a:lnTo>
                    <a:pt x="116967" y="75984"/>
                  </a:lnTo>
                  <a:lnTo>
                    <a:pt x="116967" y="102311"/>
                  </a:lnTo>
                  <a:lnTo>
                    <a:pt x="128854" y="102311"/>
                  </a:lnTo>
                  <a:lnTo>
                    <a:pt x="128854" y="75984"/>
                  </a:lnTo>
                  <a:lnTo>
                    <a:pt x="128854" y="53962"/>
                  </a:lnTo>
                  <a:close/>
                </a:path>
                <a:path w="1321434" h="102869">
                  <a:moveTo>
                    <a:pt x="171411" y="53975"/>
                  </a:moveTo>
                  <a:lnTo>
                    <a:pt x="135763" y="53975"/>
                  </a:lnTo>
                  <a:lnTo>
                    <a:pt x="135763" y="64566"/>
                  </a:lnTo>
                  <a:lnTo>
                    <a:pt x="147650" y="64566"/>
                  </a:lnTo>
                  <a:lnTo>
                    <a:pt x="147650" y="102311"/>
                  </a:lnTo>
                  <a:lnTo>
                    <a:pt x="159524" y="102311"/>
                  </a:lnTo>
                  <a:lnTo>
                    <a:pt x="159524" y="64566"/>
                  </a:lnTo>
                  <a:lnTo>
                    <a:pt x="171411" y="64566"/>
                  </a:lnTo>
                  <a:lnTo>
                    <a:pt x="171411" y="53975"/>
                  </a:lnTo>
                  <a:close/>
                </a:path>
                <a:path w="1321434" h="102869">
                  <a:moveTo>
                    <a:pt x="216090" y="53975"/>
                  </a:moveTo>
                  <a:lnTo>
                    <a:pt x="205689" y="53975"/>
                  </a:lnTo>
                  <a:lnTo>
                    <a:pt x="190220" y="80314"/>
                  </a:lnTo>
                  <a:lnTo>
                    <a:pt x="190220" y="53975"/>
                  </a:lnTo>
                  <a:lnTo>
                    <a:pt x="178346" y="53975"/>
                  </a:lnTo>
                  <a:lnTo>
                    <a:pt x="178346" y="102311"/>
                  </a:lnTo>
                  <a:lnTo>
                    <a:pt x="188722" y="102311"/>
                  </a:lnTo>
                  <a:lnTo>
                    <a:pt x="204203" y="75971"/>
                  </a:lnTo>
                  <a:lnTo>
                    <a:pt x="204203" y="102311"/>
                  </a:lnTo>
                  <a:lnTo>
                    <a:pt x="216090" y="102311"/>
                  </a:lnTo>
                  <a:lnTo>
                    <a:pt x="216090" y="53975"/>
                  </a:lnTo>
                  <a:close/>
                </a:path>
                <a:path w="1321434" h="102869">
                  <a:moveTo>
                    <a:pt x="261518" y="64985"/>
                  </a:moveTo>
                  <a:lnTo>
                    <a:pt x="261366" y="64630"/>
                  </a:lnTo>
                  <a:lnTo>
                    <a:pt x="259956" y="61264"/>
                  </a:lnTo>
                  <a:lnTo>
                    <a:pt x="253771" y="55435"/>
                  </a:lnTo>
                  <a:lnTo>
                    <a:pt x="249821" y="53962"/>
                  </a:lnTo>
                  <a:lnTo>
                    <a:pt x="249631" y="53962"/>
                  </a:lnTo>
                  <a:lnTo>
                    <a:pt x="249631" y="68097"/>
                  </a:lnTo>
                  <a:lnTo>
                    <a:pt x="249631" y="70916"/>
                  </a:lnTo>
                  <a:lnTo>
                    <a:pt x="249161" y="72085"/>
                  </a:lnTo>
                  <a:lnTo>
                    <a:pt x="247192" y="73926"/>
                  </a:lnTo>
                  <a:lnTo>
                    <a:pt x="245973" y="74396"/>
                  </a:lnTo>
                  <a:lnTo>
                    <a:pt x="237756" y="74396"/>
                  </a:lnTo>
                  <a:lnTo>
                    <a:pt x="237756" y="64630"/>
                  </a:lnTo>
                  <a:lnTo>
                    <a:pt x="245973" y="64630"/>
                  </a:lnTo>
                  <a:lnTo>
                    <a:pt x="247192" y="65087"/>
                  </a:lnTo>
                  <a:lnTo>
                    <a:pt x="249161" y="66941"/>
                  </a:lnTo>
                  <a:lnTo>
                    <a:pt x="249631" y="68097"/>
                  </a:lnTo>
                  <a:lnTo>
                    <a:pt x="249631" y="53962"/>
                  </a:lnTo>
                  <a:lnTo>
                    <a:pt x="225869" y="53962"/>
                  </a:lnTo>
                  <a:lnTo>
                    <a:pt x="225869" y="102298"/>
                  </a:lnTo>
                  <a:lnTo>
                    <a:pt x="237756" y="102298"/>
                  </a:lnTo>
                  <a:lnTo>
                    <a:pt x="237756" y="85051"/>
                  </a:lnTo>
                  <a:lnTo>
                    <a:pt x="249821" y="85051"/>
                  </a:lnTo>
                  <a:lnTo>
                    <a:pt x="253771" y="83604"/>
                  </a:lnTo>
                  <a:lnTo>
                    <a:pt x="259956" y="77762"/>
                  </a:lnTo>
                  <a:lnTo>
                    <a:pt x="261366" y="74396"/>
                  </a:lnTo>
                  <a:lnTo>
                    <a:pt x="261518" y="74041"/>
                  </a:lnTo>
                  <a:lnTo>
                    <a:pt x="261518" y="64985"/>
                  </a:lnTo>
                  <a:close/>
                </a:path>
                <a:path w="1321434" h="102869">
                  <a:moveTo>
                    <a:pt x="301294" y="53975"/>
                  </a:moveTo>
                  <a:lnTo>
                    <a:pt x="268427" y="53975"/>
                  </a:lnTo>
                  <a:lnTo>
                    <a:pt x="268427" y="102311"/>
                  </a:lnTo>
                  <a:lnTo>
                    <a:pt x="301294" y="102311"/>
                  </a:lnTo>
                  <a:lnTo>
                    <a:pt x="301294" y="91719"/>
                  </a:lnTo>
                  <a:lnTo>
                    <a:pt x="280327" y="91719"/>
                  </a:lnTo>
                  <a:lnTo>
                    <a:pt x="280327" y="83235"/>
                  </a:lnTo>
                  <a:lnTo>
                    <a:pt x="298234" y="83235"/>
                  </a:lnTo>
                  <a:lnTo>
                    <a:pt x="298234" y="72644"/>
                  </a:lnTo>
                  <a:lnTo>
                    <a:pt x="280327" y="72644"/>
                  </a:lnTo>
                  <a:lnTo>
                    <a:pt x="280327" y="64566"/>
                  </a:lnTo>
                  <a:lnTo>
                    <a:pt x="301294" y="64566"/>
                  </a:lnTo>
                  <a:lnTo>
                    <a:pt x="301294" y="53975"/>
                  </a:lnTo>
                  <a:close/>
                </a:path>
                <a:path w="1321434" h="102869">
                  <a:moveTo>
                    <a:pt x="345732" y="91643"/>
                  </a:moveTo>
                  <a:lnTo>
                    <a:pt x="345719" y="81876"/>
                  </a:lnTo>
                  <a:lnTo>
                    <a:pt x="344385" y="78409"/>
                  </a:lnTo>
                  <a:lnTo>
                    <a:pt x="338594" y="72656"/>
                  </a:lnTo>
                  <a:lnTo>
                    <a:pt x="334645" y="71221"/>
                  </a:lnTo>
                  <a:lnTo>
                    <a:pt x="333946" y="71221"/>
                  </a:lnTo>
                  <a:lnTo>
                    <a:pt x="333946" y="85369"/>
                  </a:lnTo>
                  <a:lnTo>
                    <a:pt x="333946" y="88176"/>
                  </a:lnTo>
                  <a:lnTo>
                    <a:pt x="333514" y="89344"/>
                  </a:lnTo>
                  <a:lnTo>
                    <a:pt x="331736" y="91173"/>
                  </a:lnTo>
                  <a:lnTo>
                    <a:pt x="330568" y="91643"/>
                  </a:lnTo>
                  <a:lnTo>
                    <a:pt x="321602" y="91643"/>
                  </a:lnTo>
                  <a:lnTo>
                    <a:pt x="321602" y="81876"/>
                  </a:lnTo>
                  <a:lnTo>
                    <a:pt x="330568" y="81876"/>
                  </a:lnTo>
                  <a:lnTo>
                    <a:pt x="331736" y="82334"/>
                  </a:lnTo>
                  <a:lnTo>
                    <a:pt x="333514" y="84188"/>
                  </a:lnTo>
                  <a:lnTo>
                    <a:pt x="333946" y="85369"/>
                  </a:lnTo>
                  <a:lnTo>
                    <a:pt x="333946" y="71221"/>
                  </a:lnTo>
                  <a:lnTo>
                    <a:pt x="321602" y="71221"/>
                  </a:lnTo>
                  <a:lnTo>
                    <a:pt x="321602" y="64566"/>
                  </a:lnTo>
                  <a:lnTo>
                    <a:pt x="342709" y="64566"/>
                  </a:lnTo>
                  <a:lnTo>
                    <a:pt x="342709" y="53975"/>
                  </a:lnTo>
                  <a:lnTo>
                    <a:pt x="309714" y="53975"/>
                  </a:lnTo>
                  <a:lnTo>
                    <a:pt x="309714" y="102311"/>
                  </a:lnTo>
                  <a:lnTo>
                    <a:pt x="334645" y="102311"/>
                  </a:lnTo>
                  <a:lnTo>
                    <a:pt x="338594" y="100876"/>
                  </a:lnTo>
                  <a:lnTo>
                    <a:pt x="344385" y="95123"/>
                  </a:lnTo>
                  <a:lnTo>
                    <a:pt x="345732" y="91643"/>
                  </a:lnTo>
                  <a:close/>
                </a:path>
                <a:path w="1321434" h="102869">
                  <a:moveTo>
                    <a:pt x="386918" y="53975"/>
                  </a:moveTo>
                  <a:lnTo>
                    <a:pt x="354050" y="53975"/>
                  </a:lnTo>
                  <a:lnTo>
                    <a:pt x="354050" y="102311"/>
                  </a:lnTo>
                  <a:lnTo>
                    <a:pt x="386918" y="102311"/>
                  </a:lnTo>
                  <a:lnTo>
                    <a:pt x="386918" y="91719"/>
                  </a:lnTo>
                  <a:lnTo>
                    <a:pt x="365937" y="91719"/>
                  </a:lnTo>
                  <a:lnTo>
                    <a:pt x="365937" y="83235"/>
                  </a:lnTo>
                  <a:lnTo>
                    <a:pt x="383857" y="83235"/>
                  </a:lnTo>
                  <a:lnTo>
                    <a:pt x="383857" y="72644"/>
                  </a:lnTo>
                  <a:lnTo>
                    <a:pt x="365937" y="72644"/>
                  </a:lnTo>
                  <a:lnTo>
                    <a:pt x="365937" y="64566"/>
                  </a:lnTo>
                  <a:lnTo>
                    <a:pt x="386918" y="64566"/>
                  </a:lnTo>
                  <a:lnTo>
                    <a:pt x="386918" y="53975"/>
                  </a:lnTo>
                  <a:close/>
                </a:path>
                <a:path w="1321434" h="102869">
                  <a:moveTo>
                    <a:pt x="431711" y="53975"/>
                  </a:moveTo>
                  <a:lnTo>
                    <a:pt x="419836" y="53975"/>
                  </a:lnTo>
                  <a:lnTo>
                    <a:pt x="419836" y="72567"/>
                  </a:lnTo>
                  <a:lnTo>
                    <a:pt x="407200" y="72567"/>
                  </a:lnTo>
                  <a:lnTo>
                    <a:pt x="407200" y="53975"/>
                  </a:lnTo>
                  <a:lnTo>
                    <a:pt x="395312" y="53975"/>
                  </a:lnTo>
                  <a:lnTo>
                    <a:pt x="395312" y="102311"/>
                  </a:lnTo>
                  <a:lnTo>
                    <a:pt x="407200" y="102311"/>
                  </a:lnTo>
                  <a:lnTo>
                    <a:pt x="407200" y="83172"/>
                  </a:lnTo>
                  <a:lnTo>
                    <a:pt x="419836" y="83172"/>
                  </a:lnTo>
                  <a:lnTo>
                    <a:pt x="419836" y="102311"/>
                  </a:lnTo>
                  <a:lnTo>
                    <a:pt x="431711" y="102311"/>
                  </a:lnTo>
                  <a:lnTo>
                    <a:pt x="431711" y="53975"/>
                  </a:lnTo>
                  <a:close/>
                </a:path>
                <a:path w="1321434" h="102869">
                  <a:moveTo>
                    <a:pt x="525272" y="102311"/>
                  </a:moveTo>
                  <a:lnTo>
                    <a:pt x="522643" y="95110"/>
                  </a:lnTo>
                  <a:lnTo>
                    <a:pt x="519049" y="85204"/>
                  </a:lnTo>
                  <a:lnTo>
                    <a:pt x="514362" y="72313"/>
                  </a:lnTo>
                  <a:lnTo>
                    <a:pt x="507695" y="53975"/>
                  </a:lnTo>
                  <a:lnTo>
                    <a:pt x="507492" y="53975"/>
                  </a:lnTo>
                  <a:lnTo>
                    <a:pt x="507492" y="85204"/>
                  </a:lnTo>
                  <a:lnTo>
                    <a:pt x="499071" y="85204"/>
                  </a:lnTo>
                  <a:lnTo>
                    <a:pt x="503428" y="72313"/>
                  </a:lnTo>
                  <a:lnTo>
                    <a:pt x="507492" y="85204"/>
                  </a:lnTo>
                  <a:lnTo>
                    <a:pt x="507492" y="53975"/>
                  </a:lnTo>
                  <a:lnTo>
                    <a:pt x="498525" y="53975"/>
                  </a:lnTo>
                  <a:lnTo>
                    <a:pt x="481190" y="101625"/>
                  </a:lnTo>
                  <a:lnTo>
                    <a:pt x="465797" y="76441"/>
                  </a:lnTo>
                  <a:lnTo>
                    <a:pt x="480060" y="53975"/>
                  </a:lnTo>
                  <a:lnTo>
                    <a:pt x="466407" y="53975"/>
                  </a:lnTo>
                  <a:lnTo>
                    <a:pt x="453377" y="76847"/>
                  </a:lnTo>
                  <a:lnTo>
                    <a:pt x="453377" y="53975"/>
                  </a:lnTo>
                  <a:lnTo>
                    <a:pt x="441490" y="53975"/>
                  </a:lnTo>
                  <a:lnTo>
                    <a:pt x="441490" y="102311"/>
                  </a:lnTo>
                  <a:lnTo>
                    <a:pt x="453377" y="102311"/>
                  </a:lnTo>
                  <a:lnTo>
                    <a:pt x="453377" y="76987"/>
                  </a:lnTo>
                  <a:lnTo>
                    <a:pt x="467639" y="102311"/>
                  </a:lnTo>
                  <a:lnTo>
                    <a:pt x="480949" y="102311"/>
                  </a:lnTo>
                  <a:lnTo>
                    <a:pt x="481622" y="102311"/>
                  </a:lnTo>
                  <a:lnTo>
                    <a:pt x="493369" y="102311"/>
                  </a:lnTo>
                  <a:lnTo>
                    <a:pt x="495744" y="95110"/>
                  </a:lnTo>
                  <a:lnTo>
                    <a:pt x="510628" y="95110"/>
                  </a:lnTo>
                  <a:lnTo>
                    <a:pt x="512864" y="102311"/>
                  </a:lnTo>
                  <a:lnTo>
                    <a:pt x="525272" y="102311"/>
                  </a:lnTo>
                  <a:close/>
                </a:path>
                <a:path w="1321434" h="102869">
                  <a:moveTo>
                    <a:pt x="541362" y="90093"/>
                  </a:moveTo>
                  <a:lnTo>
                    <a:pt x="529145" y="90093"/>
                  </a:lnTo>
                  <a:lnTo>
                    <a:pt x="529145" y="102311"/>
                  </a:lnTo>
                  <a:lnTo>
                    <a:pt x="541362" y="102311"/>
                  </a:lnTo>
                  <a:lnTo>
                    <a:pt x="541362" y="90093"/>
                  </a:lnTo>
                  <a:close/>
                </a:path>
                <a:path w="1321434" h="102869">
                  <a:moveTo>
                    <a:pt x="585762" y="64985"/>
                  </a:moveTo>
                  <a:lnTo>
                    <a:pt x="585609" y="64630"/>
                  </a:lnTo>
                  <a:lnTo>
                    <a:pt x="584212" y="61264"/>
                  </a:lnTo>
                  <a:lnTo>
                    <a:pt x="578015" y="55435"/>
                  </a:lnTo>
                  <a:lnTo>
                    <a:pt x="574065" y="53962"/>
                  </a:lnTo>
                  <a:lnTo>
                    <a:pt x="573874" y="53962"/>
                  </a:lnTo>
                  <a:lnTo>
                    <a:pt x="573874" y="68097"/>
                  </a:lnTo>
                  <a:lnTo>
                    <a:pt x="573874" y="70916"/>
                  </a:lnTo>
                  <a:lnTo>
                    <a:pt x="573405" y="72085"/>
                  </a:lnTo>
                  <a:lnTo>
                    <a:pt x="571436" y="73926"/>
                  </a:lnTo>
                  <a:lnTo>
                    <a:pt x="570217" y="74396"/>
                  </a:lnTo>
                  <a:lnTo>
                    <a:pt x="562000" y="74396"/>
                  </a:lnTo>
                  <a:lnTo>
                    <a:pt x="562000" y="64630"/>
                  </a:lnTo>
                  <a:lnTo>
                    <a:pt x="570217" y="64630"/>
                  </a:lnTo>
                  <a:lnTo>
                    <a:pt x="571436" y="65087"/>
                  </a:lnTo>
                  <a:lnTo>
                    <a:pt x="573405" y="66941"/>
                  </a:lnTo>
                  <a:lnTo>
                    <a:pt x="573874" y="68097"/>
                  </a:lnTo>
                  <a:lnTo>
                    <a:pt x="573874" y="53962"/>
                  </a:lnTo>
                  <a:lnTo>
                    <a:pt x="550113" y="53962"/>
                  </a:lnTo>
                  <a:lnTo>
                    <a:pt x="550113" y="102298"/>
                  </a:lnTo>
                  <a:lnTo>
                    <a:pt x="562000" y="102298"/>
                  </a:lnTo>
                  <a:lnTo>
                    <a:pt x="562000" y="85051"/>
                  </a:lnTo>
                  <a:lnTo>
                    <a:pt x="574065" y="85051"/>
                  </a:lnTo>
                  <a:lnTo>
                    <a:pt x="578015" y="83604"/>
                  </a:lnTo>
                  <a:lnTo>
                    <a:pt x="584212" y="77762"/>
                  </a:lnTo>
                  <a:lnTo>
                    <a:pt x="585609" y="74396"/>
                  </a:lnTo>
                  <a:lnTo>
                    <a:pt x="585762" y="74041"/>
                  </a:lnTo>
                  <a:lnTo>
                    <a:pt x="585762" y="64985"/>
                  </a:lnTo>
                  <a:close/>
                </a:path>
                <a:path w="1321434" h="102869">
                  <a:moveTo>
                    <a:pt x="643407" y="70243"/>
                  </a:moveTo>
                  <a:lnTo>
                    <a:pt x="642137" y="66725"/>
                  </a:lnTo>
                  <a:lnTo>
                    <a:pt x="641692" y="65506"/>
                  </a:lnTo>
                  <a:lnTo>
                    <a:pt x="634809" y="58712"/>
                  </a:lnTo>
                  <a:lnTo>
                    <a:pt x="631520" y="57531"/>
                  </a:lnTo>
                  <a:lnTo>
                    <a:pt x="631520" y="73317"/>
                  </a:lnTo>
                  <a:lnTo>
                    <a:pt x="631520" y="80200"/>
                  </a:lnTo>
                  <a:lnTo>
                    <a:pt x="630834" y="82651"/>
                  </a:lnTo>
                  <a:lnTo>
                    <a:pt x="628091" y="85763"/>
                  </a:lnTo>
                  <a:lnTo>
                    <a:pt x="625830" y="86715"/>
                  </a:lnTo>
                  <a:lnTo>
                    <a:pt x="622706" y="87020"/>
                  </a:lnTo>
                  <a:lnTo>
                    <a:pt x="622706" y="66725"/>
                  </a:lnTo>
                  <a:lnTo>
                    <a:pt x="625868" y="66967"/>
                  </a:lnTo>
                  <a:lnTo>
                    <a:pt x="628142" y="67818"/>
                  </a:lnTo>
                  <a:lnTo>
                    <a:pt x="630859" y="70815"/>
                  </a:lnTo>
                  <a:lnTo>
                    <a:pt x="631520" y="73317"/>
                  </a:lnTo>
                  <a:lnTo>
                    <a:pt x="631520" y="57531"/>
                  </a:lnTo>
                  <a:lnTo>
                    <a:pt x="629691" y="56870"/>
                  </a:lnTo>
                  <a:lnTo>
                    <a:pt x="622909" y="56553"/>
                  </a:lnTo>
                  <a:lnTo>
                    <a:pt x="622909" y="51523"/>
                  </a:lnTo>
                  <a:lnTo>
                    <a:pt x="611238" y="51523"/>
                  </a:lnTo>
                  <a:lnTo>
                    <a:pt x="611238" y="66725"/>
                  </a:lnTo>
                  <a:lnTo>
                    <a:pt x="611238" y="87020"/>
                  </a:lnTo>
                  <a:lnTo>
                    <a:pt x="602411" y="80200"/>
                  </a:lnTo>
                  <a:lnTo>
                    <a:pt x="602411" y="73317"/>
                  </a:lnTo>
                  <a:lnTo>
                    <a:pt x="603084" y="70815"/>
                  </a:lnTo>
                  <a:lnTo>
                    <a:pt x="605802" y="67818"/>
                  </a:lnTo>
                  <a:lnTo>
                    <a:pt x="608050" y="66967"/>
                  </a:lnTo>
                  <a:lnTo>
                    <a:pt x="611238" y="66725"/>
                  </a:lnTo>
                  <a:lnTo>
                    <a:pt x="611238" y="51523"/>
                  </a:lnTo>
                  <a:lnTo>
                    <a:pt x="611022" y="51523"/>
                  </a:lnTo>
                  <a:lnTo>
                    <a:pt x="611022" y="56553"/>
                  </a:lnTo>
                  <a:lnTo>
                    <a:pt x="604240" y="56870"/>
                  </a:lnTo>
                  <a:lnTo>
                    <a:pt x="599122" y="58712"/>
                  </a:lnTo>
                  <a:lnTo>
                    <a:pt x="595693" y="62115"/>
                  </a:lnTo>
                  <a:lnTo>
                    <a:pt x="592239" y="65506"/>
                  </a:lnTo>
                  <a:lnTo>
                    <a:pt x="590524" y="70243"/>
                  </a:lnTo>
                  <a:lnTo>
                    <a:pt x="590524" y="76314"/>
                  </a:lnTo>
                  <a:lnTo>
                    <a:pt x="591807" y="85039"/>
                  </a:lnTo>
                  <a:lnTo>
                    <a:pt x="595642" y="91376"/>
                  </a:lnTo>
                  <a:lnTo>
                    <a:pt x="602056" y="95351"/>
                  </a:lnTo>
                  <a:lnTo>
                    <a:pt x="611022" y="96939"/>
                  </a:lnTo>
                  <a:lnTo>
                    <a:pt x="611022" y="102704"/>
                  </a:lnTo>
                  <a:lnTo>
                    <a:pt x="622909" y="102704"/>
                  </a:lnTo>
                  <a:lnTo>
                    <a:pt x="622909" y="96939"/>
                  </a:lnTo>
                  <a:lnTo>
                    <a:pt x="631875" y="95351"/>
                  </a:lnTo>
                  <a:lnTo>
                    <a:pt x="638276" y="91376"/>
                  </a:lnTo>
                  <a:lnTo>
                    <a:pt x="640918" y="87020"/>
                  </a:lnTo>
                  <a:lnTo>
                    <a:pt x="642124" y="85039"/>
                  </a:lnTo>
                  <a:lnTo>
                    <a:pt x="643407" y="76314"/>
                  </a:lnTo>
                  <a:lnTo>
                    <a:pt x="643407" y="70243"/>
                  </a:lnTo>
                  <a:close/>
                </a:path>
                <a:path w="1321434" h="102869">
                  <a:moveTo>
                    <a:pt x="1321015" y="0"/>
                  </a:moveTo>
                  <a:lnTo>
                    <a:pt x="0" y="0"/>
                  </a:lnTo>
                  <a:lnTo>
                    <a:pt x="0" y="5867"/>
                  </a:lnTo>
                  <a:lnTo>
                    <a:pt x="1321015" y="5867"/>
                  </a:lnTo>
                  <a:lnTo>
                    <a:pt x="1321015" y="0"/>
                  </a:lnTo>
                  <a:close/>
                </a:path>
              </a:pathLst>
            </a:custGeom>
            <a:solidFill>
              <a:srgbClr val="11141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3958467" y="964157"/>
            <a:ext cx="227935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Объектные 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21413" y="2906539"/>
            <a:ext cx="3980822" cy="3789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Номер слайда 25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t>7</a:t>
            </a:fld>
            <a:endParaRPr lang="ru-RU"/>
          </a:p>
        </p:txBody>
      </p:sp>
      <p:sp>
        <p:nvSpPr>
          <p:cNvPr id="27" name="TextBox 26"/>
          <p:cNvSpPr txBox="1"/>
          <p:nvPr/>
        </p:nvSpPr>
        <p:spPr>
          <a:xfrm>
            <a:off x="1080630" y="1537269"/>
            <a:ext cx="845707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предназначаются для разрушения мостов, тоннелей и др. сооружений. </a:t>
            </a:r>
            <a:endParaRPr lang="en-US" dirty="0"/>
          </a:p>
          <a:p>
            <a:r>
              <a:rPr lang="ru-RU" dirty="0"/>
              <a:t>Они устанавливаются внутри разрушаемого объекта в специальных минных колодцах (камерах) или в грунте.</a:t>
            </a:r>
          </a:p>
        </p:txBody>
      </p:sp>
      <p:pic>
        <p:nvPicPr>
          <p:cNvPr id="30" name="Рисунок 29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48995" y="4820909"/>
            <a:ext cx="4122992" cy="1875296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62416" y="2801414"/>
            <a:ext cx="2915189" cy="1749113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Номер слайда 17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t>8</a:t>
            </a:fld>
            <a:endParaRPr lang="ru-RU"/>
          </a:p>
        </p:txBody>
      </p:sp>
      <p:sp>
        <p:nvSpPr>
          <p:cNvPr id="2" name="object 2"/>
          <p:cNvSpPr txBox="1">
            <a:spLocks noGrp="1"/>
          </p:cNvSpPr>
          <p:nvPr>
            <p:ph type="title" idx="4294967295"/>
          </p:nvPr>
        </p:nvSpPr>
        <p:spPr>
          <a:xfrm>
            <a:off x="1937090" y="541646"/>
            <a:ext cx="5580062" cy="105926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  <a:tabLst>
                <a:tab pos="2156460" algn="l"/>
              </a:tabLst>
            </a:pPr>
            <a:r>
              <a:rPr lang="ru-RU" sz="2500" dirty="0"/>
              <a:t>По способу нанесения повреждений противопехотные мины </a:t>
            </a:r>
            <a:br>
              <a:rPr lang="ru-RU" sz="2500" dirty="0"/>
            </a:br>
            <a:r>
              <a:rPr lang="ru-RU" sz="18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делятся на: </a:t>
            </a:r>
            <a:endParaRPr sz="1800" b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" name="object 11"/>
          <p:cNvGrpSpPr/>
          <p:nvPr/>
        </p:nvGrpSpPr>
        <p:grpSpPr>
          <a:xfrm>
            <a:off x="8234111" y="468007"/>
            <a:ext cx="601345" cy="694055"/>
            <a:chOff x="8234111" y="468007"/>
            <a:chExt cx="601345" cy="694055"/>
          </a:xfrm>
        </p:grpSpPr>
        <p:sp>
          <p:nvSpPr>
            <p:cNvPr id="4" name="object 12"/>
            <p:cNvSpPr/>
            <p:nvPr/>
          </p:nvSpPr>
          <p:spPr>
            <a:xfrm>
              <a:off x="8234109" y="468007"/>
              <a:ext cx="601345" cy="694055"/>
            </a:xfrm>
            <a:custGeom>
              <a:avLst/>
              <a:gdLst/>
              <a:ahLst/>
              <a:cxnLst/>
              <a:rect l="l" t="t" r="r" b="b"/>
              <a:pathLst>
                <a:path w="601345" h="694055">
                  <a:moveTo>
                    <a:pt x="176974" y="315315"/>
                  </a:moveTo>
                  <a:lnTo>
                    <a:pt x="171462" y="318503"/>
                  </a:lnTo>
                  <a:lnTo>
                    <a:pt x="171462" y="324866"/>
                  </a:lnTo>
                  <a:lnTo>
                    <a:pt x="171462" y="517626"/>
                  </a:lnTo>
                  <a:lnTo>
                    <a:pt x="88976" y="565238"/>
                  </a:lnTo>
                  <a:lnTo>
                    <a:pt x="5524" y="517055"/>
                  </a:lnTo>
                  <a:lnTo>
                    <a:pt x="5524" y="420674"/>
                  </a:lnTo>
                  <a:lnTo>
                    <a:pt x="171462" y="324866"/>
                  </a:lnTo>
                  <a:lnTo>
                    <a:pt x="171462" y="318503"/>
                  </a:lnTo>
                  <a:lnTo>
                    <a:pt x="0" y="417487"/>
                  </a:lnTo>
                  <a:lnTo>
                    <a:pt x="0" y="520242"/>
                  </a:lnTo>
                  <a:lnTo>
                    <a:pt x="88976" y="571601"/>
                  </a:lnTo>
                  <a:lnTo>
                    <a:pt x="99999" y="565238"/>
                  </a:lnTo>
                  <a:lnTo>
                    <a:pt x="176974" y="520814"/>
                  </a:lnTo>
                  <a:lnTo>
                    <a:pt x="176974" y="324866"/>
                  </a:lnTo>
                  <a:lnTo>
                    <a:pt x="176974" y="315315"/>
                  </a:lnTo>
                  <a:close/>
                </a:path>
                <a:path w="601345" h="694055">
                  <a:moveTo>
                    <a:pt x="176974" y="71234"/>
                  </a:moveTo>
                  <a:lnTo>
                    <a:pt x="171462" y="74422"/>
                  </a:lnTo>
                  <a:lnTo>
                    <a:pt x="171462" y="80784"/>
                  </a:lnTo>
                  <a:lnTo>
                    <a:pt x="171462" y="272389"/>
                  </a:lnTo>
                  <a:lnTo>
                    <a:pt x="5524" y="368198"/>
                  </a:lnTo>
                  <a:lnTo>
                    <a:pt x="5524" y="176580"/>
                  </a:lnTo>
                  <a:lnTo>
                    <a:pt x="171462" y="80784"/>
                  </a:lnTo>
                  <a:lnTo>
                    <a:pt x="171462" y="74422"/>
                  </a:lnTo>
                  <a:lnTo>
                    <a:pt x="0" y="173418"/>
                  </a:lnTo>
                  <a:lnTo>
                    <a:pt x="0" y="377761"/>
                  </a:lnTo>
                  <a:lnTo>
                    <a:pt x="16560" y="368198"/>
                  </a:lnTo>
                  <a:lnTo>
                    <a:pt x="176974" y="275577"/>
                  </a:lnTo>
                  <a:lnTo>
                    <a:pt x="176974" y="80784"/>
                  </a:lnTo>
                  <a:lnTo>
                    <a:pt x="176974" y="71234"/>
                  </a:lnTo>
                  <a:close/>
                </a:path>
                <a:path w="601345" h="694055">
                  <a:moveTo>
                    <a:pt x="389331" y="437934"/>
                  </a:moveTo>
                  <a:lnTo>
                    <a:pt x="383832" y="441109"/>
                  </a:lnTo>
                  <a:lnTo>
                    <a:pt x="383832" y="447484"/>
                  </a:lnTo>
                  <a:lnTo>
                    <a:pt x="383832" y="639102"/>
                  </a:lnTo>
                  <a:lnTo>
                    <a:pt x="300367" y="687298"/>
                  </a:lnTo>
                  <a:lnTo>
                    <a:pt x="134416" y="591477"/>
                  </a:lnTo>
                  <a:lnTo>
                    <a:pt x="383832" y="447484"/>
                  </a:lnTo>
                  <a:lnTo>
                    <a:pt x="383832" y="441109"/>
                  </a:lnTo>
                  <a:lnTo>
                    <a:pt x="123393" y="591477"/>
                  </a:lnTo>
                  <a:lnTo>
                    <a:pt x="300367" y="693661"/>
                  </a:lnTo>
                  <a:lnTo>
                    <a:pt x="311391" y="687298"/>
                  </a:lnTo>
                  <a:lnTo>
                    <a:pt x="389331" y="642289"/>
                  </a:lnTo>
                  <a:lnTo>
                    <a:pt x="389331" y="447484"/>
                  </a:lnTo>
                  <a:lnTo>
                    <a:pt x="389331" y="437934"/>
                  </a:lnTo>
                  <a:close/>
                </a:path>
                <a:path w="601345" h="694055">
                  <a:moveTo>
                    <a:pt x="477329" y="102158"/>
                  </a:moveTo>
                  <a:lnTo>
                    <a:pt x="466305" y="95796"/>
                  </a:lnTo>
                  <a:lnTo>
                    <a:pt x="466305" y="102158"/>
                  </a:lnTo>
                  <a:lnTo>
                    <a:pt x="216903" y="246151"/>
                  </a:lnTo>
                  <a:lnTo>
                    <a:pt x="216903" y="54546"/>
                  </a:lnTo>
                  <a:lnTo>
                    <a:pt x="300367" y="6362"/>
                  </a:lnTo>
                  <a:lnTo>
                    <a:pt x="466305" y="102158"/>
                  </a:lnTo>
                  <a:lnTo>
                    <a:pt x="466305" y="95796"/>
                  </a:lnTo>
                  <a:lnTo>
                    <a:pt x="311391" y="6362"/>
                  </a:lnTo>
                  <a:lnTo>
                    <a:pt x="300367" y="0"/>
                  </a:lnTo>
                  <a:lnTo>
                    <a:pt x="211378" y="51358"/>
                  </a:lnTo>
                  <a:lnTo>
                    <a:pt x="211378" y="255701"/>
                  </a:lnTo>
                  <a:lnTo>
                    <a:pt x="227914" y="246151"/>
                  </a:lnTo>
                  <a:lnTo>
                    <a:pt x="477329" y="102158"/>
                  </a:lnTo>
                  <a:close/>
                </a:path>
                <a:path w="601345" h="694055">
                  <a:moveTo>
                    <a:pt x="600735" y="173405"/>
                  </a:moveTo>
                  <a:lnTo>
                    <a:pt x="595210" y="170218"/>
                  </a:lnTo>
                  <a:lnTo>
                    <a:pt x="595210" y="176593"/>
                  </a:lnTo>
                  <a:lnTo>
                    <a:pt x="595210" y="272948"/>
                  </a:lnTo>
                  <a:lnTo>
                    <a:pt x="429285" y="368769"/>
                  </a:lnTo>
                  <a:lnTo>
                    <a:pt x="429285" y="176009"/>
                  </a:lnTo>
                  <a:lnTo>
                    <a:pt x="511733" y="128384"/>
                  </a:lnTo>
                  <a:lnTo>
                    <a:pt x="595210" y="176593"/>
                  </a:lnTo>
                  <a:lnTo>
                    <a:pt x="595210" y="170218"/>
                  </a:lnTo>
                  <a:lnTo>
                    <a:pt x="522757" y="128384"/>
                  </a:lnTo>
                  <a:lnTo>
                    <a:pt x="511733" y="122021"/>
                  </a:lnTo>
                  <a:lnTo>
                    <a:pt x="423760" y="172834"/>
                  </a:lnTo>
                  <a:lnTo>
                    <a:pt x="423760" y="378320"/>
                  </a:lnTo>
                  <a:lnTo>
                    <a:pt x="440296" y="368769"/>
                  </a:lnTo>
                  <a:lnTo>
                    <a:pt x="600735" y="276136"/>
                  </a:lnTo>
                  <a:lnTo>
                    <a:pt x="600735" y="173405"/>
                  </a:lnTo>
                  <a:close/>
                </a:path>
              </a:pathLst>
            </a:custGeom>
            <a:solidFill>
              <a:srgbClr val="81868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13"/>
            <p:cNvPicPr/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48268" y="788098"/>
              <a:ext cx="152476" cy="176060"/>
            </a:xfrm>
            <a:prstGeom prst="rect">
              <a:avLst/>
            </a:prstGeom>
          </p:spPr>
        </p:pic>
        <p:sp>
          <p:nvSpPr>
            <p:cNvPr id="6" name="object 14"/>
            <p:cNvSpPr/>
            <p:nvPr/>
          </p:nvSpPr>
          <p:spPr>
            <a:xfrm>
              <a:off x="8657874" y="783898"/>
              <a:ext cx="177165" cy="306705"/>
            </a:xfrm>
            <a:custGeom>
              <a:avLst/>
              <a:gdLst/>
              <a:ahLst/>
              <a:cxnLst/>
              <a:rect l="l" t="t" r="r" b="b"/>
              <a:pathLst>
                <a:path w="177165" h="306705">
                  <a:moveTo>
                    <a:pt x="176974" y="0"/>
                  </a:moveTo>
                  <a:lnTo>
                    <a:pt x="0" y="102171"/>
                  </a:lnTo>
                  <a:lnTo>
                    <a:pt x="0" y="306539"/>
                  </a:lnTo>
                  <a:lnTo>
                    <a:pt x="16560" y="296976"/>
                  </a:lnTo>
                  <a:lnTo>
                    <a:pt x="5524" y="296976"/>
                  </a:lnTo>
                  <a:lnTo>
                    <a:pt x="5524" y="105346"/>
                  </a:lnTo>
                  <a:lnTo>
                    <a:pt x="171449" y="9537"/>
                  </a:lnTo>
                  <a:lnTo>
                    <a:pt x="176974" y="9537"/>
                  </a:lnTo>
                  <a:lnTo>
                    <a:pt x="176974" y="0"/>
                  </a:lnTo>
                  <a:close/>
                </a:path>
                <a:path w="177165" h="306705">
                  <a:moveTo>
                    <a:pt x="176974" y="9537"/>
                  </a:moveTo>
                  <a:lnTo>
                    <a:pt x="171449" y="9537"/>
                  </a:lnTo>
                  <a:lnTo>
                    <a:pt x="171449" y="201155"/>
                  </a:lnTo>
                  <a:lnTo>
                    <a:pt x="5524" y="296976"/>
                  </a:lnTo>
                  <a:lnTo>
                    <a:pt x="16560" y="296976"/>
                  </a:lnTo>
                  <a:lnTo>
                    <a:pt x="176974" y="204342"/>
                  </a:lnTo>
                  <a:lnTo>
                    <a:pt x="176974" y="9537"/>
                  </a:lnTo>
                  <a:close/>
                </a:path>
              </a:pathLst>
            </a:custGeom>
            <a:solidFill>
              <a:srgbClr val="81868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15"/>
            <p:cNvPicPr/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68220" y="665480"/>
              <a:ext cx="152463" cy="176060"/>
            </a:xfrm>
            <a:prstGeom prst="rect">
              <a:avLst/>
            </a:prstGeom>
          </p:spPr>
        </p:pic>
        <p:pic>
          <p:nvPicPr>
            <p:cNvPr id="8" name="object 16"/>
            <p:cNvPicPr/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538959" y="665480"/>
              <a:ext cx="81724" cy="176060"/>
            </a:xfrm>
            <a:prstGeom prst="rect">
              <a:avLst/>
            </a:prstGeom>
          </p:spPr>
        </p:pic>
        <p:pic>
          <p:nvPicPr>
            <p:cNvPr id="9" name="object 17"/>
            <p:cNvPicPr/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48268" y="829017"/>
              <a:ext cx="152476" cy="135140"/>
            </a:xfrm>
            <a:prstGeom prst="rect">
              <a:avLst/>
            </a:prstGeom>
          </p:spPr>
        </p:pic>
      </p:grpSp>
      <p:grpSp>
        <p:nvGrpSpPr>
          <p:cNvPr id="10" name="object 18"/>
          <p:cNvGrpSpPr/>
          <p:nvPr/>
        </p:nvGrpSpPr>
        <p:grpSpPr>
          <a:xfrm>
            <a:off x="8974988" y="532530"/>
            <a:ext cx="1321435" cy="579755"/>
            <a:chOff x="8974988" y="532530"/>
            <a:chExt cx="1321435" cy="579755"/>
          </a:xfrm>
        </p:grpSpPr>
        <p:sp>
          <p:nvSpPr>
            <p:cNvPr id="11" name="object 19"/>
            <p:cNvSpPr/>
            <p:nvPr/>
          </p:nvSpPr>
          <p:spPr>
            <a:xfrm>
              <a:off x="8977910" y="561682"/>
              <a:ext cx="199390" cy="114935"/>
            </a:xfrm>
            <a:custGeom>
              <a:avLst/>
              <a:gdLst/>
              <a:ahLst/>
              <a:cxnLst/>
              <a:rect l="l" t="t" r="r" b="b"/>
              <a:pathLst>
                <a:path w="199390" h="114934">
                  <a:moveTo>
                    <a:pt x="83591" y="0"/>
                  </a:moveTo>
                  <a:lnTo>
                    <a:pt x="61201" y="0"/>
                  </a:lnTo>
                  <a:lnTo>
                    <a:pt x="61201" y="46863"/>
                  </a:lnTo>
                  <a:lnTo>
                    <a:pt x="22390" y="46863"/>
                  </a:lnTo>
                  <a:lnTo>
                    <a:pt x="22390" y="0"/>
                  </a:lnTo>
                  <a:lnTo>
                    <a:pt x="0" y="0"/>
                  </a:lnTo>
                  <a:lnTo>
                    <a:pt x="0" y="114668"/>
                  </a:lnTo>
                  <a:lnTo>
                    <a:pt x="22390" y="114668"/>
                  </a:lnTo>
                  <a:lnTo>
                    <a:pt x="22390" y="66675"/>
                  </a:lnTo>
                  <a:lnTo>
                    <a:pt x="61201" y="66675"/>
                  </a:lnTo>
                  <a:lnTo>
                    <a:pt x="61201" y="114668"/>
                  </a:lnTo>
                  <a:lnTo>
                    <a:pt x="83591" y="114668"/>
                  </a:lnTo>
                  <a:lnTo>
                    <a:pt x="83591" y="0"/>
                  </a:lnTo>
                  <a:close/>
                </a:path>
                <a:path w="199390" h="114934">
                  <a:moveTo>
                    <a:pt x="198894" y="114668"/>
                  </a:moveTo>
                  <a:lnTo>
                    <a:pt x="191490" y="94386"/>
                  </a:lnTo>
                  <a:lnTo>
                    <a:pt x="184607" y="75526"/>
                  </a:lnTo>
                  <a:lnTo>
                    <a:pt x="169379" y="33820"/>
                  </a:lnTo>
                  <a:lnTo>
                    <a:pt x="162826" y="15875"/>
                  </a:lnTo>
                  <a:lnTo>
                    <a:pt x="162826" y="75526"/>
                  </a:lnTo>
                  <a:lnTo>
                    <a:pt x="134315" y="75526"/>
                  </a:lnTo>
                  <a:lnTo>
                    <a:pt x="148818" y="33820"/>
                  </a:lnTo>
                  <a:lnTo>
                    <a:pt x="162826" y="75526"/>
                  </a:lnTo>
                  <a:lnTo>
                    <a:pt x="162826" y="15875"/>
                  </a:lnTo>
                  <a:lnTo>
                    <a:pt x="157035" y="0"/>
                  </a:lnTo>
                  <a:lnTo>
                    <a:pt x="139458" y="0"/>
                  </a:lnTo>
                  <a:lnTo>
                    <a:pt x="97751" y="114668"/>
                  </a:lnTo>
                  <a:lnTo>
                    <a:pt x="121107" y="114668"/>
                  </a:lnTo>
                  <a:lnTo>
                    <a:pt x="128041" y="94386"/>
                  </a:lnTo>
                  <a:lnTo>
                    <a:pt x="168783" y="94386"/>
                  </a:lnTo>
                  <a:lnTo>
                    <a:pt x="175539" y="114668"/>
                  </a:lnTo>
                  <a:lnTo>
                    <a:pt x="198894" y="114668"/>
                  </a:lnTo>
                  <a:close/>
                </a:path>
              </a:pathLst>
            </a:custGeom>
            <a:solidFill>
              <a:srgbClr val="11141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20"/>
            <p:cNvPicPr/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977689" y="532530"/>
              <a:ext cx="1311165" cy="451719"/>
            </a:xfrm>
            <a:prstGeom prst="rect">
              <a:avLst/>
            </a:prstGeom>
          </p:spPr>
        </p:pic>
        <p:sp>
          <p:nvSpPr>
            <p:cNvPr id="13" name="object 21"/>
            <p:cNvSpPr/>
            <p:nvPr/>
          </p:nvSpPr>
          <p:spPr>
            <a:xfrm>
              <a:off x="8974989" y="1009052"/>
              <a:ext cx="1321435" cy="102870"/>
            </a:xfrm>
            <a:custGeom>
              <a:avLst/>
              <a:gdLst/>
              <a:ahLst/>
              <a:cxnLst/>
              <a:rect l="l" t="t" r="r" b="b"/>
              <a:pathLst>
                <a:path w="1321434" h="102869">
                  <a:moveTo>
                    <a:pt x="36995" y="53975"/>
                  </a:moveTo>
                  <a:lnTo>
                    <a:pt x="25107" y="53975"/>
                  </a:lnTo>
                  <a:lnTo>
                    <a:pt x="25107" y="72567"/>
                  </a:lnTo>
                  <a:lnTo>
                    <a:pt x="12484" y="72567"/>
                  </a:lnTo>
                  <a:lnTo>
                    <a:pt x="12484" y="53975"/>
                  </a:lnTo>
                  <a:lnTo>
                    <a:pt x="596" y="53975"/>
                  </a:lnTo>
                  <a:lnTo>
                    <a:pt x="596" y="102311"/>
                  </a:lnTo>
                  <a:lnTo>
                    <a:pt x="12484" y="102311"/>
                  </a:lnTo>
                  <a:lnTo>
                    <a:pt x="12484" y="83172"/>
                  </a:lnTo>
                  <a:lnTo>
                    <a:pt x="25107" y="83172"/>
                  </a:lnTo>
                  <a:lnTo>
                    <a:pt x="25107" y="102311"/>
                  </a:lnTo>
                  <a:lnTo>
                    <a:pt x="36995" y="102311"/>
                  </a:lnTo>
                  <a:lnTo>
                    <a:pt x="36995" y="53975"/>
                  </a:lnTo>
                  <a:close/>
                </a:path>
                <a:path w="1321434" h="102869">
                  <a:moveTo>
                    <a:pt x="86207" y="102311"/>
                  </a:moveTo>
                  <a:lnTo>
                    <a:pt x="83591" y="95110"/>
                  </a:lnTo>
                  <a:lnTo>
                    <a:pt x="79984" y="85204"/>
                  </a:lnTo>
                  <a:lnTo>
                    <a:pt x="75298" y="72313"/>
                  </a:lnTo>
                  <a:lnTo>
                    <a:pt x="68630" y="53975"/>
                  </a:lnTo>
                  <a:lnTo>
                    <a:pt x="68427" y="53975"/>
                  </a:lnTo>
                  <a:lnTo>
                    <a:pt x="68427" y="85204"/>
                  </a:lnTo>
                  <a:lnTo>
                    <a:pt x="60007" y="85204"/>
                  </a:lnTo>
                  <a:lnTo>
                    <a:pt x="64350" y="72313"/>
                  </a:lnTo>
                  <a:lnTo>
                    <a:pt x="68427" y="85204"/>
                  </a:lnTo>
                  <a:lnTo>
                    <a:pt x="68427" y="53975"/>
                  </a:lnTo>
                  <a:lnTo>
                    <a:pt x="59448" y="53975"/>
                  </a:lnTo>
                  <a:lnTo>
                    <a:pt x="41871" y="102311"/>
                  </a:lnTo>
                  <a:lnTo>
                    <a:pt x="54317" y="102311"/>
                  </a:lnTo>
                  <a:lnTo>
                    <a:pt x="56680" y="95110"/>
                  </a:lnTo>
                  <a:lnTo>
                    <a:pt x="71564" y="95110"/>
                  </a:lnTo>
                  <a:lnTo>
                    <a:pt x="73799" y="102311"/>
                  </a:lnTo>
                  <a:lnTo>
                    <a:pt x="86207" y="102311"/>
                  </a:lnTo>
                  <a:close/>
                </a:path>
                <a:path w="1321434" h="102869">
                  <a:moveTo>
                    <a:pt x="121793" y="41338"/>
                  </a:moveTo>
                  <a:lnTo>
                    <a:pt x="113715" y="41338"/>
                  </a:lnTo>
                  <a:lnTo>
                    <a:pt x="113576" y="43738"/>
                  </a:lnTo>
                  <a:lnTo>
                    <a:pt x="112382" y="44945"/>
                  </a:lnTo>
                  <a:lnTo>
                    <a:pt x="107848" y="44945"/>
                  </a:lnTo>
                  <a:lnTo>
                    <a:pt x="106654" y="43738"/>
                  </a:lnTo>
                  <a:lnTo>
                    <a:pt x="106514" y="41338"/>
                  </a:lnTo>
                  <a:lnTo>
                    <a:pt x="98437" y="41338"/>
                  </a:lnTo>
                  <a:lnTo>
                    <a:pt x="104749" y="50800"/>
                  </a:lnTo>
                  <a:lnTo>
                    <a:pt x="106375" y="51384"/>
                  </a:lnTo>
                  <a:lnTo>
                    <a:pt x="108165" y="51663"/>
                  </a:lnTo>
                  <a:lnTo>
                    <a:pt x="112064" y="51663"/>
                  </a:lnTo>
                  <a:lnTo>
                    <a:pt x="113842" y="51384"/>
                  </a:lnTo>
                  <a:lnTo>
                    <a:pt x="115468" y="50800"/>
                  </a:lnTo>
                  <a:lnTo>
                    <a:pt x="117106" y="50253"/>
                  </a:lnTo>
                  <a:lnTo>
                    <a:pt x="118554" y="49149"/>
                  </a:lnTo>
                  <a:lnTo>
                    <a:pt x="121081" y="45897"/>
                  </a:lnTo>
                  <a:lnTo>
                    <a:pt x="121386" y="44945"/>
                  </a:lnTo>
                  <a:lnTo>
                    <a:pt x="121754" y="43840"/>
                  </a:lnTo>
                  <a:lnTo>
                    <a:pt x="121793" y="41338"/>
                  </a:lnTo>
                  <a:close/>
                </a:path>
                <a:path w="1321434" h="102869">
                  <a:moveTo>
                    <a:pt x="128854" y="53962"/>
                  </a:moveTo>
                  <a:lnTo>
                    <a:pt x="118465" y="53962"/>
                  </a:lnTo>
                  <a:lnTo>
                    <a:pt x="102997" y="80314"/>
                  </a:lnTo>
                  <a:lnTo>
                    <a:pt x="102997" y="53962"/>
                  </a:lnTo>
                  <a:lnTo>
                    <a:pt x="91109" y="53962"/>
                  </a:lnTo>
                  <a:lnTo>
                    <a:pt x="91109" y="102311"/>
                  </a:lnTo>
                  <a:lnTo>
                    <a:pt x="101498" y="102311"/>
                  </a:lnTo>
                  <a:lnTo>
                    <a:pt x="114414" y="80314"/>
                  </a:lnTo>
                  <a:lnTo>
                    <a:pt x="116967" y="75984"/>
                  </a:lnTo>
                  <a:lnTo>
                    <a:pt x="116967" y="102311"/>
                  </a:lnTo>
                  <a:lnTo>
                    <a:pt x="128854" y="102311"/>
                  </a:lnTo>
                  <a:lnTo>
                    <a:pt x="128854" y="75984"/>
                  </a:lnTo>
                  <a:lnTo>
                    <a:pt x="128854" y="53962"/>
                  </a:lnTo>
                  <a:close/>
                </a:path>
                <a:path w="1321434" h="102869">
                  <a:moveTo>
                    <a:pt x="171411" y="53975"/>
                  </a:moveTo>
                  <a:lnTo>
                    <a:pt x="135763" y="53975"/>
                  </a:lnTo>
                  <a:lnTo>
                    <a:pt x="135763" y="64566"/>
                  </a:lnTo>
                  <a:lnTo>
                    <a:pt x="147650" y="64566"/>
                  </a:lnTo>
                  <a:lnTo>
                    <a:pt x="147650" y="102311"/>
                  </a:lnTo>
                  <a:lnTo>
                    <a:pt x="159524" y="102311"/>
                  </a:lnTo>
                  <a:lnTo>
                    <a:pt x="159524" y="64566"/>
                  </a:lnTo>
                  <a:lnTo>
                    <a:pt x="171411" y="64566"/>
                  </a:lnTo>
                  <a:lnTo>
                    <a:pt x="171411" y="53975"/>
                  </a:lnTo>
                  <a:close/>
                </a:path>
                <a:path w="1321434" h="102869">
                  <a:moveTo>
                    <a:pt x="216090" y="53975"/>
                  </a:moveTo>
                  <a:lnTo>
                    <a:pt x="205689" y="53975"/>
                  </a:lnTo>
                  <a:lnTo>
                    <a:pt x="190220" y="80314"/>
                  </a:lnTo>
                  <a:lnTo>
                    <a:pt x="190220" y="53975"/>
                  </a:lnTo>
                  <a:lnTo>
                    <a:pt x="178346" y="53975"/>
                  </a:lnTo>
                  <a:lnTo>
                    <a:pt x="178346" y="102311"/>
                  </a:lnTo>
                  <a:lnTo>
                    <a:pt x="188722" y="102311"/>
                  </a:lnTo>
                  <a:lnTo>
                    <a:pt x="204203" y="75971"/>
                  </a:lnTo>
                  <a:lnTo>
                    <a:pt x="204203" y="102311"/>
                  </a:lnTo>
                  <a:lnTo>
                    <a:pt x="216090" y="102311"/>
                  </a:lnTo>
                  <a:lnTo>
                    <a:pt x="216090" y="53975"/>
                  </a:lnTo>
                  <a:close/>
                </a:path>
                <a:path w="1321434" h="102869">
                  <a:moveTo>
                    <a:pt x="261518" y="64985"/>
                  </a:moveTo>
                  <a:lnTo>
                    <a:pt x="261366" y="64630"/>
                  </a:lnTo>
                  <a:lnTo>
                    <a:pt x="259956" y="61264"/>
                  </a:lnTo>
                  <a:lnTo>
                    <a:pt x="253771" y="55435"/>
                  </a:lnTo>
                  <a:lnTo>
                    <a:pt x="249821" y="53962"/>
                  </a:lnTo>
                  <a:lnTo>
                    <a:pt x="249631" y="53962"/>
                  </a:lnTo>
                  <a:lnTo>
                    <a:pt x="249631" y="68097"/>
                  </a:lnTo>
                  <a:lnTo>
                    <a:pt x="249631" y="70916"/>
                  </a:lnTo>
                  <a:lnTo>
                    <a:pt x="249161" y="72085"/>
                  </a:lnTo>
                  <a:lnTo>
                    <a:pt x="247192" y="73926"/>
                  </a:lnTo>
                  <a:lnTo>
                    <a:pt x="245973" y="74396"/>
                  </a:lnTo>
                  <a:lnTo>
                    <a:pt x="237756" y="74396"/>
                  </a:lnTo>
                  <a:lnTo>
                    <a:pt x="237756" y="64630"/>
                  </a:lnTo>
                  <a:lnTo>
                    <a:pt x="245973" y="64630"/>
                  </a:lnTo>
                  <a:lnTo>
                    <a:pt x="247192" y="65087"/>
                  </a:lnTo>
                  <a:lnTo>
                    <a:pt x="249161" y="66941"/>
                  </a:lnTo>
                  <a:lnTo>
                    <a:pt x="249631" y="68097"/>
                  </a:lnTo>
                  <a:lnTo>
                    <a:pt x="249631" y="53962"/>
                  </a:lnTo>
                  <a:lnTo>
                    <a:pt x="225869" y="53962"/>
                  </a:lnTo>
                  <a:lnTo>
                    <a:pt x="225869" y="102298"/>
                  </a:lnTo>
                  <a:lnTo>
                    <a:pt x="237756" y="102298"/>
                  </a:lnTo>
                  <a:lnTo>
                    <a:pt x="237756" y="85051"/>
                  </a:lnTo>
                  <a:lnTo>
                    <a:pt x="249821" y="85051"/>
                  </a:lnTo>
                  <a:lnTo>
                    <a:pt x="253771" y="83604"/>
                  </a:lnTo>
                  <a:lnTo>
                    <a:pt x="259956" y="77762"/>
                  </a:lnTo>
                  <a:lnTo>
                    <a:pt x="261366" y="74396"/>
                  </a:lnTo>
                  <a:lnTo>
                    <a:pt x="261518" y="74041"/>
                  </a:lnTo>
                  <a:lnTo>
                    <a:pt x="261518" y="64985"/>
                  </a:lnTo>
                  <a:close/>
                </a:path>
                <a:path w="1321434" h="102869">
                  <a:moveTo>
                    <a:pt x="301294" y="53975"/>
                  </a:moveTo>
                  <a:lnTo>
                    <a:pt x="268427" y="53975"/>
                  </a:lnTo>
                  <a:lnTo>
                    <a:pt x="268427" y="102311"/>
                  </a:lnTo>
                  <a:lnTo>
                    <a:pt x="301294" y="102311"/>
                  </a:lnTo>
                  <a:lnTo>
                    <a:pt x="301294" y="91719"/>
                  </a:lnTo>
                  <a:lnTo>
                    <a:pt x="280327" y="91719"/>
                  </a:lnTo>
                  <a:lnTo>
                    <a:pt x="280327" y="83235"/>
                  </a:lnTo>
                  <a:lnTo>
                    <a:pt x="298234" y="83235"/>
                  </a:lnTo>
                  <a:lnTo>
                    <a:pt x="298234" y="72644"/>
                  </a:lnTo>
                  <a:lnTo>
                    <a:pt x="280327" y="72644"/>
                  </a:lnTo>
                  <a:lnTo>
                    <a:pt x="280327" y="64566"/>
                  </a:lnTo>
                  <a:lnTo>
                    <a:pt x="301294" y="64566"/>
                  </a:lnTo>
                  <a:lnTo>
                    <a:pt x="301294" y="53975"/>
                  </a:lnTo>
                  <a:close/>
                </a:path>
                <a:path w="1321434" h="102869">
                  <a:moveTo>
                    <a:pt x="345732" y="91643"/>
                  </a:moveTo>
                  <a:lnTo>
                    <a:pt x="345719" y="81876"/>
                  </a:lnTo>
                  <a:lnTo>
                    <a:pt x="344385" y="78409"/>
                  </a:lnTo>
                  <a:lnTo>
                    <a:pt x="338594" y="72656"/>
                  </a:lnTo>
                  <a:lnTo>
                    <a:pt x="334645" y="71221"/>
                  </a:lnTo>
                  <a:lnTo>
                    <a:pt x="333946" y="71221"/>
                  </a:lnTo>
                  <a:lnTo>
                    <a:pt x="333946" y="85369"/>
                  </a:lnTo>
                  <a:lnTo>
                    <a:pt x="333946" y="88176"/>
                  </a:lnTo>
                  <a:lnTo>
                    <a:pt x="333514" y="89344"/>
                  </a:lnTo>
                  <a:lnTo>
                    <a:pt x="331736" y="91173"/>
                  </a:lnTo>
                  <a:lnTo>
                    <a:pt x="330568" y="91643"/>
                  </a:lnTo>
                  <a:lnTo>
                    <a:pt x="321602" y="91643"/>
                  </a:lnTo>
                  <a:lnTo>
                    <a:pt x="321602" y="81876"/>
                  </a:lnTo>
                  <a:lnTo>
                    <a:pt x="330568" y="81876"/>
                  </a:lnTo>
                  <a:lnTo>
                    <a:pt x="331736" y="82334"/>
                  </a:lnTo>
                  <a:lnTo>
                    <a:pt x="333514" y="84188"/>
                  </a:lnTo>
                  <a:lnTo>
                    <a:pt x="333946" y="85369"/>
                  </a:lnTo>
                  <a:lnTo>
                    <a:pt x="333946" y="71221"/>
                  </a:lnTo>
                  <a:lnTo>
                    <a:pt x="321602" y="71221"/>
                  </a:lnTo>
                  <a:lnTo>
                    <a:pt x="321602" y="64566"/>
                  </a:lnTo>
                  <a:lnTo>
                    <a:pt x="342709" y="64566"/>
                  </a:lnTo>
                  <a:lnTo>
                    <a:pt x="342709" y="53975"/>
                  </a:lnTo>
                  <a:lnTo>
                    <a:pt x="309714" y="53975"/>
                  </a:lnTo>
                  <a:lnTo>
                    <a:pt x="309714" y="102311"/>
                  </a:lnTo>
                  <a:lnTo>
                    <a:pt x="334645" y="102311"/>
                  </a:lnTo>
                  <a:lnTo>
                    <a:pt x="338594" y="100876"/>
                  </a:lnTo>
                  <a:lnTo>
                    <a:pt x="344385" y="95123"/>
                  </a:lnTo>
                  <a:lnTo>
                    <a:pt x="345732" y="91643"/>
                  </a:lnTo>
                  <a:close/>
                </a:path>
                <a:path w="1321434" h="102869">
                  <a:moveTo>
                    <a:pt x="386918" y="53975"/>
                  </a:moveTo>
                  <a:lnTo>
                    <a:pt x="354050" y="53975"/>
                  </a:lnTo>
                  <a:lnTo>
                    <a:pt x="354050" y="102311"/>
                  </a:lnTo>
                  <a:lnTo>
                    <a:pt x="386918" y="102311"/>
                  </a:lnTo>
                  <a:lnTo>
                    <a:pt x="386918" y="91719"/>
                  </a:lnTo>
                  <a:lnTo>
                    <a:pt x="365937" y="91719"/>
                  </a:lnTo>
                  <a:lnTo>
                    <a:pt x="365937" y="83235"/>
                  </a:lnTo>
                  <a:lnTo>
                    <a:pt x="383857" y="83235"/>
                  </a:lnTo>
                  <a:lnTo>
                    <a:pt x="383857" y="72644"/>
                  </a:lnTo>
                  <a:lnTo>
                    <a:pt x="365937" y="72644"/>
                  </a:lnTo>
                  <a:lnTo>
                    <a:pt x="365937" y="64566"/>
                  </a:lnTo>
                  <a:lnTo>
                    <a:pt x="386918" y="64566"/>
                  </a:lnTo>
                  <a:lnTo>
                    <a:pt x="386918" y="53975"/>
                  </a:lnTo>
                  <a:close/>
                </a:path>
                <a:path w="1321434" h="102869">
                  <a:moveTo>
                    <a:pt x="431711" y="53975"/>
                  </a:moveTo>
                  <a:lnTo>
                    <a:pt x="419836" y="53975"/>
                  </a:lnTo>
                  <a:lnTo>
                    <a:pt x="419836" y="72567"/>
                  </a:lnTo>
                  <a:lnTo>
                    <a:pt x="407200" y="72567"/>
                  </a:lnTo>
                  <a:lnTo>
                    <a:pt x="407200" y="53975"/>
                  </a:lnTo>
                  <a:lnTo>
                    <a:pt x="395312" y="53975"/>
                  </a:lnTo>
                  <a:lnTo>
                    <a:pt x="395312" y="102311"/>
                  </a:lnTo>
                  <a:lnTo>
                    <a:pt x="407200" y="102311"/>
                  </a:lnTo>
                  <a:lnTo>
                    <a:pt x="407200" y="83172"/>
                  </a:lnTo>
                  <a:lnTo>
                    <a:pt x="419836" y="83172"/>
                  </a:lnTo>
                  <a:lnTo>
                    <a:pt x="419836" y="102311"/>
                  </a:lnTo>
                  <a:lnTo>
                    <a:pt x="431711" y="102311"/>
                  </a:lnTo>
                  <a:lnTo>
                    <a:pt x="431711" y="53975"/>
                  </a:lnTo>
                  <a:close/>
                </a:path>
                <a:path w="1321434" h="102869">
                  <a:moveTo>
                    <a:pt x="525272" y="102311"/>
                  </a:moveTo>
                  <a:lnTo>
                    <a:pt x="522643" y="95110"/>
                  </a:lnTo>
                  <a:lnTo>
                    <a:pt x="519049" y="85204"/>
                  </a:lnTo>
                  <a:lnTo>
                    <a:pt x="514362" y="72313"/>
                  </a:lnTo>
                  <a:lnTo>
                    <a:pt x="507695" y="53975"/>
                  </a:lnTo>
                  <a:lnTo>
                    <a:pt x="507492" y="53975"/>
                  </a:lnTo>
                  <a:lnTo>
                    <a:pt x="507492" y="85204"/>
                  </a:lnTo>
                  <a:lnTo>
                    <a:pt x="499071" y="85204"/>
                  </a:lnTo>
                  <a:lnTo>
                    <a:pt x="503428" y="72313"/>
                  </a:lnTo>
                  <a:lnTo>
                    <a:pt x="507492" y="85204"/>
                  </a:lnTo>
                  <a:lnTo>
                    <a:pt x="507492" y="53975"/>
                  </a:lnTo>
                  <a:lnTo>
                    <a:pt x="498525" y="53975"/>
                  </a:lnTo>
                  <a:lnTo>
                    <a:pt x="481190" y="101625"/>
                  </a:lnTo>
                  <a:lnTo>
                    <a:pt x="465797" y="76441"/>
                  </a:lnTo>
                  <a:lnTo>
                    <a:pt x="480060" y="53975"/>
                  </a:lnTo>
                  <a:lnTo>
                    <a:pt x="466407" y="53975"/>
                  </a:lnTo>
                  <a:lnTo>
                    <a:pt x="453377" y="76847"/>
                  </a:lnTo>
                  <a:lnTo>
                    <a:pt x="453377" y="53975"/>
                  </a:lnTo>
                  <a:lnTo>
                    <a:pt x="441490" y="53975"/>
                  </a:lnTo>
                  <a:lnTo>
                    <a:pt x="441490" y="102311"/>
                  </a:lnTo>
                  <a:lnTo>
                    <a:pt x="453377" y="102311"/>
                  </a:lnTo>
                  <a:lnTo>
                    <a:pt x="453377" y="76987"/>
                  </a:lnTo>
                  <a:lnTo>
                    <a:pt x="467639" y="102311"/>
                  </a:lnTo>
                  <a:lnTo>
                    <a:pt x="480949" y="102311"/>
                  </a:lnTo>
                  <a:lnTo>
                    <a:pt x="481622" y="102311"/>
                  </a:lnTo>
                  <a:lnTo>
                    <a:pt x="493369" y="102311"/>
                  </a:lnTo>
                  <a:lnTo>
                    <a:pt x="495744" y="95110"/>
                  </a:lnTo>
                  <a:lnTo>
                    <a:pt x="510628" y="95110"/>
                  </a:lnTo>
                  <a:lnTo>
                    <a:pt x="512864" y="102311"/>
                  </a:lnTo>
                  <a:lnTo>
                    <a:pt x="525272" y="102311"/>
                  </a:lnTo>
                  <a:close/>
                </a:path>
                <a:path w="1321434" h="102869">
                  <a:moveTo>
                    <a:pt x="541362" y="90093"/>
                  </a:moveTo>
                  <a:lnTo>
                    <a:pt x="529145" y="90093"/>
                  </a:lnTo>
                  <a:lnTo>
                    <a:pt x="529145" y="102311"/>
                  </a:lnTo>
                  <a:lnTo>
                    <a:pt x="541362" y="102311"/>
                  </a:lnTo>
                  <a:lnTo>
                    <a:pt x="541362" y="90093"/>
                  </a:lnTo>
                  <a:close/>
                </a:path>
                <a:path w="1321434" h="102869">
                  <a:moveTo>
                    <a:pt x="585762" y="64985"/>
                  </a:moveTo>
                  <a:lnTo>
                    <a:pt x="585609" y="64630"/>
                  </a:lnTo>
                  <a:lnTo>
                    <a:pt x="584212" y="61264"/>
                  </a:lnTo>
                  <a:lnTo>
                    <a:pt x="578015" y="55435"/>
                  </a:lnTo>
                  <a:lnTo>
                    <a:pt x="574065" y="53962"/>
                  </a:lnTo>
                  <a:lnTo>
                    <a:pt x="573874" y="53962"/>
                  </a:lnTo>
                  <a:lnTo>
                    <a:pt x="573874" y="68097"/>
                  </a:lnTo>
                  <a:lnTo>
                    <a:pt x="573874" y="70916"/>
                  </a:lnTo>
                  <a:lnTo>
                    <a:pt x="573405" y="72085"/>
                  </a:lnTo>
                  <a:lnTo>
                    <a:pt x="571436" y="73926"/>
                  </a:lnTo>
                  <a:lnTo>
                    <a:pt x="570217" y="74396"/>
                  </a:lnTo>
                  <a:lnTo>
                    <a:pt x="562000" y="74396"/>
                  </a:lnTo>
                  <a:lnTo>
                    <a:pt x="562000" y="64630"/>
                  </a:lnTo>
                  <a:lnTo>
                    <a:pt x="570217" y="64630"/>
                  </a:lnTo>
                  <a:lnTo>
                    <a:pt x="571436" y="65087"/>
                  </a:lnTo>
                  <a:lnTo>
                    <a:pt x="573405" y="66941"/>
                  </a:lnTo>
                  <a:lnTo>
                    <a:pt x="573874" y="68097"/>
                  </a:lnTo>
                  <a:lnTo>
                    <a:pt x="573874" y="53962"/>
                  </a:lnTo>
                  <a:lnTo>
                    <a:pt x="550113" y="53962"/>
                  </a:lnTo>
                  <a:lnTo>
                    <a:pt x="550113" y="102298"/>
                  </a:lnTo>
                  <a:lnTo>
                    <a:pt x="562000" y="102298"/>
                  </a:lnTo>
                  <a:lnTo>
                    <a:pt x="562000" y="85051"/>
                  </a:lnTo>
                  <a:lnTo>
                    <a:pt x="574065" y="85051"/>
                  </a:lnTo>
                  <a:lnTo>
                    <a:pt x="578015" y="83604"/>
                  </a:lnTo>
                  <a:lnTo>
                    <a:pt x="584212" y="77762"/>
                  </a:lnTo>
                  <a:lnTo>
                    <a:pt x="585609" y="74396"/>
                  </a:lnTo>
                  <a:lnTo>
                    <a:pt x="585762" y="74041"/>
                  </a:lnTo>
                  <a:lnTo>
                    <a:pt x="585762" y="64985"/>
                  </a:lnTo>
                  <a:close/>
                </a:path>
                <a:path w="1321434" h="102869">
                  <a:moveTo>
                    <a:pt x="643407" y="70243"/>
                  </a:moveTo>
                  <a:lnTo>
                    <a:pt x="642137" y="66725"/>
                  </a:lnTo>
                  <a:lnTo>
                    <a:pt x="641692" y="65506"/>
                  </a:lnTo>
                  <a:lnTo>
                    <a:pt x="634809" y="58712"/>
                  </a:lnTo>
                  <a:lnTo>
                    <a:pt x="631520" y="57531"/>
                  </a:lnTo>
                  <a:lnTo>
                    <a:pt x="631520" y="73317"/>
                  </a:lnTo>
                  <a:lnTo>
                    <a:pt x="631520" y="80200"/>
                  </a:lnTo>
                  <a:lnTo>
                    <a:pt x="630834" y="82651"/>
                  </a:lnTo>
                  <a:lnTo>
                    <a:pt x="628091" y="85763"/>
                  </a:lnTo>
                  <a:lnTo>
                    <a:pt x="625830" y="86715"/>
                  </a:lnTo>
                  <a:lnTo>
                    <a:pt x="622706" y="87020"/>
                  </a:lnTo>
                  <a:lnTo>
                    <a:pt x="622706" y="66725"/>
                  </a:lnTo>
                  <a:lnTo>
                    <a:pt x="625868" y="66967"/>
                  </a:lnTo>
                  <a:lnTo>
                    <a:pt x="628142" y="67818"/>
                  </a:lnTo>
                  <a:lnTo>
                    <a:pt x="630859" y="70815"/>
                  </a:lnTo>
                  <a:lnTo>
                    <a:pt x="631520" y="73317"/>
                  </a:lnTo>
                  <a:lnTo>
                    <a:pt x="631520" y="57531"/>
                  </a:lnTo>
                  <a:lnTo>
                    <a:pt x="629691" y="56870"/>
                  </a:lnTo>
                  <a:lnTo>
                    <a:pt x="622909" y="56553"/>
                  </a:lnTo>
                  <a:lnTo>
                    <a:pt x="622909" y="51523"/>
                  </a:lnTo>
                  <a:lnTo>
                    <a:pt x="611238" y="51523"/>
                  </a:lnTo>
                  <a:lnTo>
                    <a:pt x="611238" y="66725"/>
                  </a:lnTo>
                  <a:lnTo>
                    <a:pt x="611238" y="87020"/>
                  </a:lnTo>
                  <a:lnTo>
                    <a:pt x="602411" y="80200"/>
                  </a:lnTo>
                  <a:lnTo>
                    <a:pt x="602411" y="73317"/>
                  </a:lnTo>
                  <a:lnTo>
                    <a:pt x="603084" y="70815"/>
                  </a:lnTo>
                  <a:lnTo>
                    <a:pt x="605802" y="67818"/>
                  </a:lnTo>
                  <a:lnTo>
                    <a:pt x="608050" y="66967"/>
                  </a:lnTo>
                  <a:lnTo>
                    <a:pt x="611238" y="66725"/>
                  </a:lnTo>
                  <a:lnTo>
                    <a:pt x="611238" y="51523"/>
                  </a:lnTo>
                  <a:lnTo>
                    <a:pt x="611022" y="51523"/>
                  </a:lnTo>
                  <a:lnTo>
                    <a:pt x="611022" y="56553"/>
                  </a:lnTo>
                  <a:lnTo>
                    <a:pt x="604240" y="56870"/>
                  </a:lnTo>
                  <a:lnTo>
                    <a:pt x="599122" y="58712"/>
                  </a:lnTo>
                  <a:lnTo>
                    <a:pt x="595693" y="62115"/>
                  </a:lnTo>
                  <a:lnTo>
                    <a:pt x="592239" y="65506"/>
                  </a:lnTo>
                  <a:lnTo>
                    <a:pt x="590524" y="70243"/>
                  </a:lnTo>
                  <a:lnTo>
                    <a:pt x="590524" y="76314"/>
                  </a:lnTo>
                  <a:lnTo>
                    <a:pt x="591807" y="85039"/>
                  </a:lnTo>
                  <a:lnTo>
                    <a:pt x="595642" y="91376"/>
                  </a:lnTo>
                  <a:lnTo>
                    <a:pt x="602056" y="95351"/>
                  </a:lnTo>
                  <a:lnTo>
                    <a:pt x="611022" y="96939"/>
                  </a:lnTo>
                  <a:lnTo>
                    <a:pt x="611022" y="102704"/>
                  </a:lnTo>
                  <a:lnTo>
                    <a:pt x="622909" y="102704"/>
                  </a:lnTo>
                  <a:lnTo>
                    <a:pt x="622909" y="96939"/>
                  </a:lnTo>
                  <a:lnTo>
                    <a:pt x="631875" y="95351"/>
                  </a:lnTo>
                  <a:lnTo>
                    <a:pt x="638276" y="91376"/>
                  </a:lnTo>
                  <a:lnTo>
                    <a:pt x="640918" y="87020"/>
                  </a:lnTo>
                  <a:lnTo>
                    <a:pt x="642124" y="85039"/>
                  </a:lnTo>
                  <a:lnTo>
                    <a:pt x="643407" y="76314"/>
                  </a:lnTo>
                  <a:lnTo>
                    <a:pt x="643407" y="70243"/>
                  </a:lnTo>
                  <a:close/>
                </a:path>
                <a:path w="1321434" h="102869">
                  <a:moveTo>
                    <a:pt x="1321015" y="0"/>
                  </a:moveTo>
                  <a:lnTo>
                    <a:pt x="0" y="0"/>
                  </a:lnTo>
                  <a:lnTo>
                    <a:pt x="0" y="5867"/>
                  </a:lnTo>
                  <a:lnTo>
                    <a:pt x="1321015" y="5867"/>
                  </a:lnTo>
                  <a:lnTo>
                    <a:pt x="1321015" y="0"/>
                  </a:lnTo>
                  <a:close/>
                </a:path>
              </a:pathLst>
            </a:custGeom>
            <a:solidFill>
              <a:srgbClr val="11141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3517900" y="1803324"/>
            <a:ext cx="342244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Фугасные мины</a:t>
            </a:r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34948" y="3045885"/>
            <a:ext cx="3475458" cy="3475458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82994" y="2980460"/>
            <a:ext cx="3422441" cy="3422441"/>
          </a:xfrm>
          <a:prstGeom prst="rect">
            <a:avLst/>
          </a:prstGeom>
        </p:spPr>
      </p:pic>
      <p:grpSp>
        <p:nvGrpSpPr>
          <p:cNvPr id="35" name="object 2"/>
          <p:cNvGrpSpPr/>
          <p:nvPr/>
        </p:nvGrpSpPr>
        <p:grpSpPr>
          <a:xfrm flipH="1">
            <a:off x="0" y="5244344"/>
            <a:ext cx="3274954" cy="2317115"/>
            <a:chOff x="7536092" y="5243144"/>
            <a:chExt cx="3155950" cy="2317115"/>
          </a:xfrm>
        </p:grpSpPr>
        <p:sp>
          <p:nvSpPr>
            <p:cNvPr id="36" name="object 3"/>
            <p:cNvSpPr/>
            <p:nvPr/>
          </p:nvSpPr>
          <p:spPr>
            <a:xfrm>
              <a:off x="7536092" y="5243144"/>
              <a:ext cx="3155950" cy="2317115"/>
            </a:xfrm>
            <a:custGeom>
              <a:avLst/>
              <a:gdLst/>
              <a:ahLst/>
              <a:cxnLst/>
              <a:rect l="l" t="t" r="r" b="b"/>
              <a:pathLst>
                <a:path w="3155950" h="2317115">
                  <a:moveTo>
                    <a:pt x="2313978" y="0"/>
                  </a:moveTo>
                  <a:lnTo>
                    <a:pt x="0" y="2316861"/>
                  </a:lnTo>
                  <a:lnTo>
                    <a:pt x="3155911" y="2316861"/>
                  </a:lnTo>
                  <a:lnTo>
                    <a:pt x="3155911" y="842987"/>
                  </a:lnTo>
                  <a:lnTo>
                    <a:pt x="2313978" y="0"/>
                  </a:lnTo>
                  <a:close/>
                </a:path>
              </a:pathLst>
            </a:custGeom>
            <a:solidFill>
              <a:srgbClr val="367CB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4"/>
            <p:cNvSpPr/>
            <p:nvPr/>
          </p:nvSpPr>
          <p:spPr>
            <a:xfrm>
              <a:off x="8467987" y="5243144"/>
              <a:ext cx="1813560" cy="1815464"/>
            </a:xfrm>
            <a:custGeom>
              <a:avLst/>
              <a:gdLst/>
              <a:ahLst/>
              <a:cxnLst/>
              <a:rect l="l" t="t" r="r" b="b"/>
              <a:pathLst>
                <a:path w="1813559" h="1815465">
                  <a:moveTo>
                    <a:pt x="906513" y="0"/>
                  </a:moveTo>
                  <a:lnTo>
                    <a:pt x="0" y="907643"/>
                  </a:lnTo>
                  <a:lnTo>
                    <a:pt x="906513" y="1815287"/>
                  </a:lnTo>
                  <a:lnTo>
                    <a:pt x="1813026" y="907643"/>
                  </a:lnTo>
                  <a:lnTo>
                    <a:pt x="906513" y="0"/>
                  </a:lnTo>
                  <a:close/>
                </a:path>
              </a:pathLst>
            </a:custGeom>
            <a:solidFill>
              <a:srgbClr val="F15B6A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38" name="object 8"/>
          <p:cNvSpPr/>
          <p:nvPr/>
        </p:nvSpPr>
        <p:spPr>
          <a:xfrm>
            <a:off x="507473" y="5885059"/>
            <a:ext cx="1718945" cy="1676400"/>
          </a:xfrm>
          <a:custGeom>
            <a:avLst/>
            <a:gdLst/>
            <a:ahLst/>
            <a:cxnLst/>
            <a:rect l="l" t="t" r="r" b="b"/>
            <a:pathLst>
              <a:path w="1718945" h="1676400">
                <a:moveTo>
                  <a:pt x="1673874" y="0"/>
                </a:moveTo>
                <a:lnTo>
                  <a:pt x="0" y="1676027"/>
                </a:lnTo>
              </a:path>
              <a:path w="1718945" h="1676400">
                <a:moveTo>
                  <a:pt x="1718700" y="1129338"/>
                </a:moveTo>
                <a:lnTo>
                  <a:pt x="1172713" y="1676027"/>
                </a:lnTo>
              </a:path>
              <a:path w="1718945" h="1676400">
                <a:moveTo>
                  <a:pt x="1718700" y="346527"/>
                </a:moveTo>
                <a:lnTo>
                  <a:pt x="390900" y="1676027"/>
                </a:lnTo>
              </a:path>
              <a:path w="1718945" h="1676400">
                <a:moveTo>
                  <a:pt x="1718700" y="1520745"/>
                </a:moveTo>
                <a:lnTo>
                  <a:pt x="1563616" y="1676027"/>
                </a:lnTo>
              </a:path>
              <a:path w="1718945" h="1676400">
                <a:moveTo>
                  <a:pt x="1718700" y="737926"/>
                </a:moveTo>
                <a:lnTo>
                  <a:pt x="781804" y="1676027"/>
                </a:lnTo>
              </a:path>
            </a:pathLst>
          </a:custGeom>
          <a:ln w="7533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TextBox 22"/>
          <p:cNvSpPr txBox="1"/>
          <p:nvPr/>
        </p:nvSpPr>
        <p:spPr>
          <a:xfrm>
            <a:off x="850900" y="2310755"/>
            <a:ext cx="92202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мины наносят поражение непосредственно силой взрыва. Основной поражающий эффект — кинетическая взрывная волна, наиболее распространенные повреждения — отрыв конечностей, компрессионные травмы. 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Номер слайда 17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t>9</a:t>
            </a:fld>
            <a:endParaRPr lang="ru-RU"/>
          </a:p>
        </p:txBody>
      </p:sp>
      <p:sp>
        <p:nvSpPr>
          <p:cNvPr id="2" name="object 2"/>
          <p:cNvSpPr txBox="1">
            <a:spLocks noGrp="1"/>
          </p:cNvSpPr>
          <p:nvPr>
            <p:ph type="title" idx="4294967295"/>
          </p:nvPr>
        </p:nvSpPr>
        <p:spPr>
          <a:xfrm>
            <a:off x="1937090" y="541646"/>
            <a:ext cx="5580062" cy="105926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  <a:tabLst>
                <a:tab pos="2156460" algn="l"/>
              </a:tabLst>
            </a:pPr>
            <a:r>
              <a:rPr lang="ru-RU" sz="2500" dirty="0"/>
              <a:t>По способу нанесения повреждений противопехотные мины </a:t>
            </a:r>
            <a:br>
              <a:rPr lang="ru-RU" sz="2500" dirty="0"/>
            </a:br>
            <a:r>
              <a:rPr lang="ru-RU" sz="18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делятся на: </a:t>
            </a:r>
            <a:endParaRPr sz="1800" b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" name="object 11"/>
          <p:cNvGrpSpPr/>
          <p:nvPr/>
        </p:nvGrpSpPr>
        <p:grpSpPr>
          <a:xfrm>
            <a:off x="8234111" y="468007"/>
            <a:ext cx="601345" cy="694055"/>
            <a:chOff x="8234111" y="468007"/>
            <a:chExt cx="601345" cy="694055"/>
          </a:xfrm>
        </p:grpSpPr>
        <p:sp>
          <p:nvSpPr>
            <p:cNvPr id="4" name="object 12"/>
            <p:cNvSpPr/>
            <p:nvPr/>
          </p:nvSpPr>
          <p:spPr>
            <a:xfrm>
              <a:off x="8234109" y="468007"/>
              <a:ext cx="601345" cy="694055"/>
            </a:xfrm>
            <a:custGeom>
              <a:avLst/>
              <a:gdLst/>
              <a:ahLst/>
              <a:cxnLst/>
              <a:rect l="l" t="t" r="r" b="b"/>
              <a:pathLst>
                <a:path w="601345" h="694055">
                  <a:moveTo>
                    <a:pt x="176974" y="315315"/>
                  </a:moveTo>
                  <a:lnTo>
                    <a:pt x="171462" y="318503"/>
                  </a:lnTo>
                  <a:lnTo>
                    <a:pt x="171462" y="324866"/>
                  </a:lnTo>
                  <a:lnTo>
                    <a:pt x="171462" y="517626"/>
                  </a:lnTo>
                  <a:lnTo>
                    <a:pt x="88976" y="565238"/>
                  </a:lnTo>
                  <a:lnTo>
                    <a:pt x="5524" y="517055"/>
                  </a:lnTo>
                  <a:lnTo>
                    <a:pt x="5524" y="420674"/>
                  </a:lnTo>
                  <a:lnTo>
                    <a:pt x="171462" y="324866"/>
                  </a:lnTo>
                  <a:lnTo>
                    <a:pt x="171462" y="318503"/>
                  </a:lnTo>
                  <a:lnTo>
                    <a:pt x="0" y="417487"/>
                  </a:lnTo>
                  <a:lnTo>
                    <a:pt x="0" y="520242"/>
                  </a:lnTo>
                  <a:lnTo>
                    <a:pt x="88976" y="571601"/>
                  </a:lnTo>
                  <a:lnTo>
                    <a:pt x="99999" y="565238"/>
                  </a:lnTo>
                  <a:lnTo>
                    <a:pt x="176974" y="520814"/>
                  </a:lnTo>
                  <a:lnTo>
                    <a:pt x="176974" y="324866"/>
                  </a:lnTo>
                  <a:lnTo>
                    <a:pt x="176974" y="315315"/>
                  </a:lnTo>
                  <a:close/>
                </a:path>
                <a:path w="601345" h="694055">
                  <a:moveTo>
                    <a:pt x="176974" y="71234"/>
                  </a:moveTo>
                  <a:lnTo>
                    <a:pt x="171462" y="74422"/>
                  </a:lnTo>
                  <a:lnTo>
                    <a:pt x="171462" y="80784"/>
                  </a:lnTo>
                  <a:lnTo>
                    <a:pt x="171462" y="272389"/>
                  </a:lnTo>
                  <a:lnTo>
                    <a:pt x="5524" y="368198"/>
                  </a:lnTo>
                  <a:lnTo>
                    <a:pt x="5524" y="176580"/>
                  </a:lnTo>
                  <a:lnTo>
                    <a:pt x="171462" y="80784"/>
                  </a:lnTo>
                  <a:lnTo>
                    <a:pt x="171462" y="74422"/>
                  </a:lnTo>
                  <a:lnTo>
                    <a:pt x="0" y="173418"/>
                  </a:lnTo>
                  <a:lnTo>
                    <a:pt x="0" y="377761"/>
                  </a:lnTo>
                  <a:lnTo>
                    <a:pt x="16560" y="368198"/>
                  </a:lnTo>
                  <a:lnTo>
                    <a:pt x="176974" y="275577"/>
                  </a:lnTo>
                  <a:lnTo>
                    <a:pt x="176974" y="80784"/>
                  </a:lnTo>
                  <a:lnTo>
                    <a:pt x="176974" y="71234"/>
                  </a:lnTo>
                  <a:close/>
                </a:path>
                <a:path w="601345" h="694055">
                  <a:moveTo>
                    <a:pt x="389331" y="437934"/>
                  </a:moveTo>
                  <a:lnTo>
                    <a:pt x="383832" y="441109"/>
                  </a:lnTo>
                  <a:lnTo>
                    <a:pt x="383832" y="447484"/>
                  </a:lnTo>
                  <a:lnTo>
                    <a:pt x="383832" y="639102"/>
                  </a:lnTo>
                  <a:lnTo>
                    <a:pt x="300367" y="687298"/>
                  </a:lnTo>
                  <a:lnTo>
                    <a:pt x="134416" y="591477"/>
                  </a:lnTo>
                  <a:lnTo>
                    <a:pt x="383832" y="447484"/>
                  </a:lnTo>
                  <a:lnTo>
                    <a:pt x="383832" y="441109"/>
                  </a:lnTo>
                  <a:lnTo>
                    <a:pt x="123393" y="591477"/>
                  </a:lnTo>
                  <a:lnTo>
                    <a:pt x="300367" y="693661"/>
                  </a:lnTo>
                  <a:lnTo>
                    <a:pt x="311391" y="687298"/>
                  </a:lnTo>
                  <a:lnTo>
                    <a:pt x="389331" y="642289"/>
                  </a:lnTo>
                  <a:lnTo>
                    <a:pt x="389331" y="447484"/>
                  </a:lnTo>
                  <a:lnTo>
                    <a:pt x="389331" y="437934"/>
                  </a:lnTo>
                  <a:close/>
                </a:path>
                <a:path w="601345" h="694055">
                  <a:moveTo>
                    <a:pt x="477329" y="102158"/>
                  </a:moveTo>
                  <a:lnTo>
                    <a:pt x="466305" y="95796"/>
                  </a:lnTo>
                  <a:lnTo>
                    <a:pt x="466305" y="102158"/>
                  </a:lnTo>
                  <a:lnTo>
                    <a:pt x="216903" y="246151"/>
                  </a:lnTo>
                  <a:lnTo>
                    <a:pt x="216903" y="54546"/>
                  </a:lnTo>
                  <a:lnTo>
                    <a:pt x="300367" y="6362"/>
                  </a:lnTo>
                  <a:lnTo>
                    <a:pt x="466305" y="102158"/>
                  </a:lnTo>
                  <a:lnTo>
                    <a:pt x="466305" y="95796"/>
                  </a:lnTo>
                  <a:lnTo>
                    <a:pt x="311391" y="6362"/>
                  </a:lnTo>
                  <a:lnTo>
                    <a:pt x="300367" y="0"/>
                  </a:lnTo>
                  <a:lnTo>
                    <a:pt x="211378" y="51358"/>
                  </a:lnTo>
                  <a:lnTo>
                    <a:pt x="211378" y="255701"/>
                  </a:lnTo>
                  <a:lnTo>
                    <a:pt x="227914" y="246151"/>
                  </a:lnTo>
                  <a:lnTo>
                    <a:pt x="477329" y="102158"/>
                  </a:lnTo>
                  <a:close/>
                </a:path>
                <a:path w="601345" h="694055">
                  <a:moveTo>
                    <a:pt x="600735" y="173405"/>
                  </a:moveTo>
                  <a:lnTo>
                    <a:pt x="595210" y="170218"/>
                  </a:lnTo>
                  <a:lnTo>
                    <a:pt x="595210" y="176593"/>
                  </a:lnTo>
                  <a:lnTo>
                    <a:pt x="595210" y="272948"/>
                  </a:lnTo>
                  <a:lnTo>
                    <a:pt x="429285" y="368769"/>
                  </a:lnTo>
                  <a:lnTo>
                    <a:pt x="429285" y="176009"/>
                  </a:lnTo>
                  <a:lnTo>
                    <a:pt x="511733" y="128384"/>
                  </a:lnTo>
                  <a:lnTo>
                    <a:pt x="595210" y="176593"/>
                  </a:lnTo>
                  <a:lnTo>
                    <a:pt x="595210" y="170218"/>
                  </a:lnTo>
                  <a:lnTo>
                    <a:pt x="522757" y="128384"/>
                  </a:lnTo>
                  <a:lnTo>
                    <a:pt x="511733" y="122021"/>
                  </a:lnTo>
                  <a:lnTo>
                    <a:pt x="423760" y="172834"/>
                  </a:lnTo>
                  <a:lnTo>
                    <a:pt x="423760" y="378320"/>
                  </a:lnTo>
                  <a:lnTo>
                    <a:pt x="440296" y="368769"/>
                  </a:lnTo>
                  <a:lnTo>
                    <a:pt x="600735" y="276136"/>
                  </a:lnTo>
                  <a:lnTo>
                    <a:pt x="600735" y="173405"/>
                  </a:lnTo>
                  <a:close/>
                </a:path>
              </a:pathLst>
            </a:custGeom>
            <a:solidFill>
              <a:srgbClr val="81868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13"/>
            <p:cNvPicPr/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48268" y="788098"/>
              <a:ext cx="152476" cy="176060"/>
            </a:xfrm>
            <a:prstGeom prst="rect">
              <a:avLst/>
            </a:prstGeom>
          </p:spPr>
        </p:pic>
        <p:sp>
          <p:nvSpPr>
            <p:cNvPr id="6" name="object 14"/>
            <p:cNvSpPr/>
            <p:nvPr/>
          </p:nvSpPr>
          <p:spPr>
            <a:xfrm>
              <a:off x="8657874" y="783898"/>
              <a:ext cx="177165" cy="306705"/>
            </a:xfrm>
            <a:custGeom>
              <a:avLst/>
              <a:gdLst/>
              <a:ahLst/>
              <a:cxnLst/>
              <a:rect l="l" t="t" r="r" b="b"/>
              <a:pathLst>
                <a:path w="177165" h="306705">
                  <a:moveTo>
                    <a:pt x="176974" y="0"/>
                  </a:moveTo>
                  <a:lnTo>
                    <a:pt x="0" y="102171"/>
                  </a:lnTo>
                  <a:lnTo>
                    <a:pt x="0" y="306539"/>
                  </a:lnTo>
                  <a:lnTo>
                    <a:pt x="16560" y="296976"/>
                  </a:lnTo>
                  <a:lnTo>
                    <a:pt x="5524" y="296976"/>
                  </a:lnTo>
                  <a:lnTo>
                    <a:pt x="5524" y="105346"/>
                  </a:lnTo>
                  <a:lnTo>
                    <a:pt x="171449" y="9537"/>
                  </a:lnTo>
                  <a:lnTo>
                    <a:pt x="176974" y="9537"/>
                  </a:lnTo>
                  <a:lnTo>
                    <a:pt x="176974" y="0"/>
                  </a:lnTo>
                  <a:close/>
                </a:path>
                <a:path w="177165" h="306705">
                  <a:moveTo>
                    <a:pt x="176974" y="9537"/>
                  </a:moveTo>
                  <a:lnTo>
                    <a:pt x="171449" y="9537"/>
                  </a:lnTo>
                  <a:lnTo>
                    <a:pt x="171449" y="201155"/>
                  </a:lnTo>
                  <a:lnTo>
                    <a:pt x="5524" y="296976"/>
                  </a:lnTo>
                  <a:lnTo>
                    <a:pt x="16560" y="296976"/>
                  </a:lnTo>
                  <a:lnTo>
                    <a:pt x="176974" y="204342"/>
                  </a:lnTo>
                  <a:lnTo>
                    <a:pt x="176974" y="9537"/>
                  </a:lnTo>
                  <a:close/>
                </a:path>
              </a:pathLst>
            </a:custGeom>
            <a:solidFill>
              <a:srgbClr val="81868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15"/>
            <p:cNvPicPr/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68220" y="665480"/>
              <a:ext cx="152463" cy="176060"/>
            </a:xfrm>
            <a:prstGeom prst="rect">
              <a:avLst/>
            </a:prstGeom>
          </p:spPr>
        </p:pic>
        <p:pic>
          <p:nvPicPr>
            <p:cNvPr id="8" name="object 16"/>
            <p:cNvPicPr/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538959" y="665480"/>
              <a:ext cx="81724" cy="176060"/>
            </a:xfrm>
            <a:prstGeom prst="rect">
              <a:avLst/>
            </a:prstGeom>
          </p:spPr>
        </p:pic>
        <p:pic>
          <p:nvPicPr>
            <p:cNvPr id="9" name="object 17"/>
            <p:cNvPicPr/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48268" y="829017"/>
              <a:ext cx="152476" cy="135140"/>
            </a:xfrm>
            <a:prstGeom prst="rect">
              <a:avLst/>
            </a:prstGeom>
          </p:spPr>
        </p:pic>
      </p:grpSp>
      <p:grpSp>
        <p:nvGrpSpPr>
          <p:cNvPr id="10" name="object 18"/>
          <p:cNvGrpSpPr/>
          <p:nvPr/>
        </p:nvGrpSpPr>
        <p:grpSpPr>
          <a:xfrm>
            <a:off x="8974988" y="532530"/>
            <a:ext cx="1321435" cy="579755"/>
            <a:chOff x="8974988" y="532530"/>
            <a:chExt cx="1321435" cy="579755"/>
          </a:xfrm>
        </p:grpSpPr>
        <p:sp>
          <p:nvSpPr>
            <p:cNvPr id="11" name="object 19"/>
            <p:cNvSpPr/>
            <p:nvPr/>
          </p:nvSpPr>
          <p:spPr>
            <a:xfrm>
              <a:off x="8977910" y="561682"/>
              <a:ext cx="199390" cy="114935"/>
            </a:xfrm>
            <a:custGeom>
              <a:avLst/>
              <a:gdLst/>
              <a:ahLst/>
              <a:cxnLst/>
              <a:rect l="l" t="t" r="r" b="b"/>
              <a:pathLst>
                <a:path w="199390" h="114934">
                  <a:moveTo>
                    <a:pt x="83591" y="0"/>
                  </a:moveTo>
                  <a:lnTo>
                    <a:pt x="61201" y="0"/>
                  </a:lnTo>
                  <a:lnTo>
                    <a:pt x="61201" y="46863"/>
                  </a:lnTo>
                  <a:lnTo>
                    <a:pt x="22390" y="46863"/>
                  </a:lnTo>
                  <a:lnTo>
                    <a:pt x="22390" y="0"/>
                  </a:lnTo>
                  <a:lnTo>
                    <a:pt x="0" y="0"/>
                  </a:lnTo>
                  <a:lnTo>
                    <a:pt x="0" y="114668"/>
                  </a:lnTo>
                  <a:lnTo>
                    <a:pt x="22390" y="114668"/>
                  </a:lnTo>
                  <a:lnTo>
                    <a:pt x="22390" y="66675"/>
                  </a:lnTo>
                  <a:lnTo>
                    <a:pt x="61201" y="66675"/>
                  </a:lnTo>
                  <a:lnTo>
                    <a:pt x="61201" y="114668"/>
                  </a:lnTo>
                  <a:lnTo>
                    <a:pt x="83591" y="114668"/>
                  </a:lnTo>
                  <a:lnTo>
                    <a:pt x="83591" y="0"/>
                  </a:lnTo>
                  <a:close/>
                </a:path>
                <a:path w="199390" h="114934">
                  <a:moveTo>
                    <a:pt x="198894" y="114668"/>
                  </a:moveTo>
                  <a:lnTo>
                    <a:pt x="191490" y="94386"/>
                  </a:lnTo>
                  <a:lnTo>
                    <a:pt x="184607" y="75526"/>
                  </a:lnTo>
                  <a:lnTo>
                    <a:pt x="169379" y="33820"/>
                  </a:lnTo>
                  <a:lnTo>
                    <a:pt x="162826" y="15875"/>
                  </a:lnTo>
                  <a:lnTo>
                    <a:pt x="162826" y="75526"/>
                  </a:lnTo>
                  <a:lnTo>
                    <a:pt x="134315" y="75526"/>
                  </a:lnTo>
                  <a:lnTo>
                    <a:pt x="148818" y="33820"/>
                  </a:lnTo>
                  <a:lnTo>
                    <a:pt x="162826" y="75526"/>
                  </a:lnTo>
                  <a:lnTo>
                    <a:pt x="162826" y="15875"/>
                  </a:lnTo>
                  <a:lnTo>
                    <a:pt x="157035" y="0"/>
                  </a:lnTo>
                  <a:lnTo>
                    <a:pt x="139458" y="0"/>
                  </a:lnTo>
                  <a:lnTo>
                    <a:pt x="97751" y="114668"/>
                  </a:lnTo>
                  <a:lnTo>
                    <a:pt x="121107" y="114668"/>
                  </a:lnTo>
                  <a:lnTo>
                    <a:pt x="128041" y="94386"/>
                  </a:lnTo>
                  <a:lnTo>
                    <a:pt x="168783" y="94386"/>
                  </a:lnTo>
                  <a:lnTo>
                    <a:pt x="175539" y="114668"/>
                  </a:lnTo>
                  <a:lnTo>
                    <a:pt x="198894" y="114668"/>
                  </a:lnTo>
                  <a:close/>
                </a:path>
              </a:pathLst>
            </a:custGeom>
            <a:solidFill>
              <a:srgbClr val="11141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20"/>
            <p:cNvPicPr/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977689" y="532530"/>
              <a:ext cx="1311165" cy="451719"/>
            </a:xfrm>
            <a:prstGeom prst="rect">
              <a:avLst/>
            </a:prstGeom>
          </p:spPr>
        </p:pic>
        <p:sp>
          <p:nvSpPr>
            <p:cNvPr id="13" name="object 21"/>
            <p:cNvSpPr/>
            <p:nvPr/>
          </p:nvSpPr>
          <p:spPr>
            <a:xfrm>
              <a:off x="8974989" y="1009052"/>
              <a:ext cx="1321435" cy="102870"/>
            </a:xfrm>
            <a:custGeom>
              <a:avLst/>
              <a:gdLst/>
              <a:ahLst/>
              <a:cxnLst/>
              <a:rect l="l" t="t" r="r" b="b"/>
              <a:pathLst>
                <a:path w="1321434" h="102869">
                  <a:moveTo>
                    <a:pt x="36995" y="53975"/>
                  </a:moveTo>
                  <a:lnTo>
                    <a:pt x="25107" y="53975"/>
                  </a:lnTo>
                  <a:lnTo>
                    <a:pt x="25107" y="72567"/>
                  </a:lnTo>
                  <a:lnTo>
                    <a:pt x="12484" y="72567"/>
                  </a:lnTo>
                  <a:lnTo>
                    <a:pt x="12484" y="53975"/>
                  </a:lnTo>
                  <a:lnTo>
                    <a:pt x="596" y="53975"/>
                  </a:lnTo>
                  <a:lnTo>
                    <a:pt x="596" y="102311"/>
                  </a:lnTo>
                  <a:lnTo>
                    <a:pt x="12484" y="102311"/>
                  </a:lnTo>
                  <a:lnTo>
                    <a:pt x="12484" y="83172"/>
                  </a:lnTo>
                  <a:lnTo>
                    <a:pt x="25107" y="83172"/>
                  </a:lnTo>
                  <a:lnTo>
                    <a:pt x="25107" y="102311"/>
                  </a:lnTo>
                  <a:lnTo>
                    <a:pt x="36995" y="102311"/>
                  </a:lnTo>
                  <a:lnTo>
                    <a:pt x="36995" y="53975"/>
                  </a:lnTo>
                  <a:close/>
                </a:path>
                <a:path w="1321434" h="102869">
                  <a:moveTo>
                    <a:pt x="86207" y="102311"/>
                  </a:moveTo>
                  <a:lnTo>
                    <a:pt x="83591" y="95110"/>
                  </a:lnTo>
                  <a:lnTo>
                    <a:pt x="79984" y="85204"/>
                  </a:lnTo>
                  <a:lnTo>
                    <a:pt x="75298" y="72313"/>
                  </a:lnTo>
                  <a:lnTo>
                    <a:pt x="68630" y="53975"/>
                  </a:lnTo>
                  <a:lnTo>
                    <a:pt x="68427" y="53975"/>
                  </a:lnTo>
                  <a:lnTo>
                    <a:pt x="68427" y="85204"/>
                  </a:lnTo>
                  <a:lnTo>
                    <a:pt x="60007" y="85204"/>
                  </a:lnTo>
                  <a:lnTo>
                    <a:pt x="64350" y="72313"/>
                  </a:lnTo>
                  <a:lnTo>
                    <a:pt x="68427" y="85204"/>
                  </a:lnTo>
                  <a:lnTo>
                    <a:pt x="68427" y="53975"/>
                  </a:lnTo>
                  <a:lnTo>
                    <a:pt x="59448" y="53975"/>
                  </a:lnTo>
                  <a:lnTo>
                    <a:pt x="41871" y="102311"/>
                  </a:lnTo>
                  <a:lnTo>
                    <a:pt x="54317" y="102311"/>
                  </a:lnTo>
                  <a:lnTo>
                    <a:pt x="56680" y="95110"/>
                  </a:lnTo>
                  <a:lnTo>
                    <a:pt x="71564" y="95110"/>
                  </a:lnTo>
                  <a:lnTo>
                    <a:pt x="73799" y="102311"/>
                  </a:lnTo>
                  <a:lnTo>
                    <a:pt x="86207" y="102311"/>
                  </a:lnTo>
                  <a:close/>
                </a:path>
                <a:path w="1321434" h="102869">
                  <a:moveTo>
                    <a:pt x="121793" y="41338"/>
                  </a:moveTo>
                  <a:lnTo>
                    <a:pt x="113715" y="41338"/>
                  </a:lnTo>
                  <a:lnTo>
                    <a:pt x="113576" y="43738"/>
                  </a:lnTo>
                  <a:lnTo>
                    <a:pt x="112382" y="44945"/>
                  </a:lnTo>
                  <a:lnTo>
                    <a:pt x="107848" y="44945"/>
                  </a:lnTo>
                  <a:lnTo>
                    <a:pt x="106654" y="43738"/>
                  </a:lnTo>
                  <a:lnTo>
                    <a:pt x="106514" y="41338"/>
                  </a:lnTo>
                  <a:lnTo>
                    <a:pt x="98437" y="41338"/>
                  </a:lnTo>
                  <a:lnTo>
                    <a:pt x="104749" y="50800"/>
                  </a:lnTo>
                  <a:lnTo>
                    <a:pt x="106375" y="51384"/>
                  </a:lnTo>
                  <a:lnTo>
                    <a:pt x="108165" y="51663"/>
                  </a:lnTo>
                  <a:lnTo>
                    <a:pt x="112064" y="51663"/>
                  </a:lnTo>
                  <a:lnTo>
                    <a:pt x="113842" y="51384"/>
                  </a:lnTo>
                  <a:lnTo>
                    <a:pt x="115468" y="50800"/>
                  </a:lnTo>
                  <a:lnTo>
                    <a:pt x="117106" y="50253"/>
                  </a:lnTo>
                  <a:lnTo>
                    <a:pt x="118554" y="49149"/>
                  </a:lnTo>
                  <a:lnTo>
                    <a:pt x="121081" y="45897"/>
                  </a:lnTo>
                  <a:lnTo>
                    <a:pt x="121386" y="44945"/>
                  </a:lnTo>
                  <a:lnTo>
                    <a:pt x="121754" y="43840"/>
                  </a:lnTo>
                  <a:lnTo>
                    <a:pt x="121793" y="41338"/>
                  </a:lnTo>
                  <a:close/>
                </a:path>
                <a:path w="1321434" h="102869">
                  <a:moveTo>
                    <a:pt x="128854" y="53962"/>
                  </a:moveTo>
                  <a:lnTo>
                    <a:pt x="118465" y="53962"/>
                  </a:lnTo>
                  <a:lnTo>
                    <a:pt x="102997" y="80314"/>
                  </a:lnTo>
                  <a:lnTo>
                    <a:pt x="102997" y="53962"/>
                  </a:lnTo>
                  <a:lnTo>
                    <a:pt x="91109" y="53962"/>
                  </a:lnTo>
                  <a:lnTo>
                    <a:pt x="91109" y="102311"/>
                  </a:lnTo>
                  <a:lnTo>
                    <a:pt x="101498" y="102311"/>
                  </a:lnTo>
                  <a:lnTo>
                    <a:pt x="114414" y="80314"/>
                  </a:lnTo>
                  <a:lnTo>
                    <a:pt x="116967" y="75984"/>
                  </a:lnTo>
                  <a:lnTo>
                    <a:pt x="116967" y="102311"/>
                  </a:lnTo>
                  <a:lnTo>
                    <a:pt x="128854" y="102311"/>
                  </a:lnTo>
                  <a:lnTo>
                    <a:pt x="128854" y="75984"/>
                  </a:lnTo>
                  <a:lnTo>
                    <a:pt x="128854" y="53962"/>
                  </a:lnTo>
                  <a:close/>
                </a:path>
                <a:path w="1321434" h="102869">
                  <a:moveTo>
                    <a:pt x="171411" y="53975"/>
                  </a:moveTo>
                  <a:lnTo>
                    <a:pt x="135763" y="53975"/>
                  </a:lnTo>
                  <a:lnTo>
                    <a:pt x="135763" y="64566"/>
                  </a:lnTo>
                  <a:lnTo>
                    <a:pt x="147650" y="64566"/>
                  </a:lnTo>
                  <a:lnTo>
                    <a:pt x="147650" y="102311"/>
                  </a:lnTo>
                  <a:lnTo>
                    <a:pt x="159524" y="102311"/>
                  </a:lnTo>
                  <a:lnTo>
                    <a:pt x="159524" y="64566"/>
                  </a:lnTo>
                  <a:lnTo>
                    <a:pt x="171411" y="64566"/>
                  </a:lnTo>
                  <a:lnTo>
                    <a:pt x="171411" y="53975"/>
                  </a:lnTo>
                  <a:close/>
                </a:path>
                <a:path w="1321434" h="102869">
                  <a:moveTo>
                    <a:pt x="216090" y="53975"/>
                  </a:moveTo>
                  <a:lnTo>
                    <a:pt x="205689" y="53975"/>
                  </a:lnTo>
                  <a:lnTo>
                    <a:pt x="190220" y="80314"/>
                  </a:lnTo>
                  <a:lnTo>
                    <a:pt x="190220" y="53975"/>
                  </a:lnTo>
                  <a:lnTo>
                    <a:pt x="178346" y="53975"/>
                  </a:lnTo>
                  <a:lnTo>
                    <a:pt x="178346" y="102311"/>
                  </a:lnTo>
                  <a:lnTo>
                    <a:pt x="188722" y="102311"/>
                  </a:lnTo>
                  <a:lnTo>
                    <a:pt x="204203" y="75971"/>
                  </a:lnTo>
                  <a:lnTo>
                    <a:pt x="204203" y="102311"/>
                  </a:lnTo>
                  <a:lnTo>
                    <a:pt x="216090" y="102311"/>
                  </a:lnTo>
                  <a:lnTo>
                    <a:pt x="216090" y="53975"/>
                  </a:lnTo>
                  <a:close/>
                </a:path>
                <a:path w="1321434" h="102869">
                  <a:moveTo>
                    <a:pt x="261518" y="64985"/>
                  </a:moveTo>
                  <a:lnTo>
                    <a:pt x="261366" y="64630"/>
                  </a:lnTo>
                  <a:lnTo>
                    <a:pt x="259956" y="61264"/>
                  </a:lnTo>
                  <a:lnTo>
                    <a:pt x="253771" y="55435"/>
                  </a:lnTo>
                  <a:lnTo>
                    <a:pt x="249821" y="53962"/>
                  </a:lnTo>
                  <a:lnTo>
                    <a:pt x="249631" y="53962"/>
                  </a:lnTo>
                  <a:lnTo>
                    <a:pt x="249631" y="68097"/>
                  </a:lnTo>
                  <a:lnTo>
                    <a:pt x="249631" y="70916"/>
                  </a:lnTo>
                  <a:lnTo>
                    <a:pt x="249161" y="72085"/>
                  </a:lnTo>
                  <a:lnTo>
                    <a:pt x="247192" y="73926"/>
                  </a:lnTo>
                  <a:lnTo>
                    <a:pt x="245973" y="74396"/>
                  </a:lnTo>
                  <a:lnTo>
                    <a:pt x="237756" y="74396"/>
                  </a:lnTo>
                  <a:lnTo>
                    <a:pt x="237756" y="64630"/>
                  </a:lnTo>
                  <a:lnTo>
                    <a:pt x="245973" y="64630"/>
                  </a:lnTo>
                  <a:lnTo>
                    <a:pt x="247192" y="65087"/>
                  </a:lnTo>
                  <a:lnTo>
                    <a:pt x="249161" y="66941"/>
                  </a:lnTo>
                  <a:lnTo>
                    <a:pt x="249631" y="68097"/>
                  </a:lnTo>
                  <a:lnTo>
                    <a:pt x="249631" y="53962"/>
                  </a:lnTo>
                  <a:lnTo>
                    <a:pt x="225869" y="53962"/>
                  </a:lnTo>
                  <a:lnTo>
                    <a:pt x="225869" y="102298"/>
                  </a:lnTo>
                  <a:lnTo>
                    <a:pt x="237756" y="102298"/>
                  </a:lnTo>
                  <a:lnTo>
                    <a:pt x="237756" y="85051"/>
                  </a:lnTo>
                  <a:lnTo>
                    <a:pt x="249821" y="85051"/>
                  </a:lnTo>
                  <a:lnTo>
                    <a:pt x="253771" y="83604"/>
                  </a:lnTo>
                  <a:lnTo>
                    <a:pt x="259956" y="77762"/>
                  </a:lnTo>
                  <a:lnTo>
                    <a:pt x="261366" y="74396"/>
                  </a:lnTo>
                  <a:lnTo>
                    <a:pt x="261518" y="74041"/>
                  </a:lnTo>
                  <a:lnTo>
                    <a:pt x="261518" y="64985"/>
                  </a:lnTo>
                  <a:close/>
                </a:path>
                <a:path w="1321434" h="102869">
                  <a:moveTo>
                    <a:pt x="301294" y="53975"/>
                  </a:moveTo>
                  <a:lnTo>
                    <a:pt x="268427" y="53975"/>
                  </a:lnTo>
                  <a:lnTo>
                    <a:pt x="268427" y="102311"/>
                  </a:lnTo>
                  <a:lnTo>
                    <a:pt x="301294" y="102311"/>
                  </a:lnTo>
                  <a:lnTo>
                    <a:pt x="301294" y="91719"/>
                  </a:lnTo>
                  <a:lnTo>
                    <a:pt x="280327" y="91719"/>
                  </a:lnTo>
                  <a:lnTo>
                    <a:pt x="280327" y="83235"/>
                  </a:lnTo>
                  <a:lnTo>
                    <a:pt x="298234" y="83235"/>
                  </a:lnTo>
                  <a:lnTo>
                    <a:pt x="298234" y="72644"/>
                  </a:lnTo>
                  <a:lnTo>
                    <a:pt x="280327" y="72644"/>
                  </a:lnTo>
                  <a:lnTo>
                    <a:pt x="280327" y="64566"/>
                  </a:lnTo>
                  <a:lnTo>
                    <a:pt x="301294" y="64566"/>
                  </a:lnTo>
                  <a:lnTo>
                    <a:pt x="301294" y="53975"/>
                  </a:lnTo>
                  <a:close/>
                </a:path>
                <a:path w="1321434" h="102869">
                  <a:moveTo>
                    <a:pt x="345732" y="91643"/>
                  </a:moveTo>
                  <a:lnTo>
                    <a:pt x="345719" y="81876"/>
                  </a:lnTo>
                  <a:lnTo>
                    <a:pt x="344385" y="78409"/>
                  </a:lnTo>
                  <a:lnTo>
                    <a:pt x="338594" y="72656"/>
                  </a:lnTo>
                  <a:lnTo>
                    <a:pt x="334645" y="71221"/>
                  </a:lnTo>
                  <a:lnTo>
                    <a:pt x="333946" y="71221"/>
                  </a:lnTo>
                  <a:lnTo>
                    <a:pt x="333946" y="85369"/>
                  </a:lnTo>
                  <a:lnTo>
                    <a:pt x="333946" y="88176"/>
                  </a:lnTo>
                  <a:lnTo>
                    <a:pt x="333514" y="89344"/>
                  </a:lnTo>
                  <a:lnTo>
                    <a:pt x="331736" y="91173"/>
                  </a:lnTo>
                  <a:lnTo>
                    <a:pt x="330568" y="91643"/>
                  </a:lnTo>
                  <a:lnTo>
                    <a:pt x="321602" y="91643"/>
                  </a:lnTo>
                  <a:lnTo>
                    <a:pt x="321602" y="81876"/>
                  </a:lnTo>
                  <a:lnTo>
                    <a:pt x="330568" y="81876"/>
                  </a:lnTo>
                  <a:lnTo>
                    <a:pt x="331736" y="82334"/>
                  </a:lnTo>
                  <a:lnTo>
                    <a:pt x="333514" y="84188"/>
                  </a:lnTo>
                  <a:lnTo>
                    <a:pt x="333946" y="85369"/>
                  </a:lnTo>
                  <a:lnTo>
                    <a:pt x="333946" y="71221"/>
                  </a:lnTo>
                  <a:lnTo>
                    <a:pt x="321602" y="71221"/>
                  </a:lnTo>
                  <a:lnTo>
                    <a:pt x="321602" y="64566"/>
                  </a:lnTo>
                  <a:lnTo>
                    <a:pt x="342709" y="64566"/>
                  </a:lnTo>
                  <a:lnTo>
                    <a:pt x="342709" y="53975"/>
                  </a:lnTo>
                  <a:lnTo>
                    <a:pt x="309714" y="53975"/>
                  </a:lnTo>
                  <a:lnTo>
                    <a:pt x="309714" y="102311"/>
                  </a:lnTo>
                  <a:lnTo>
                    <a:pt x="334645" y="102311"/>
                  </a:lnTo>
                  <a:lnTo>
                    <a:pt x="338594" y="100876"/>
                  </a:lnTo>
                  <a:lnTo>
                    <a:pt x="344385" y="95123"/>
                  </a:lnTo>
                  <a:lnTo>
                    <a:pt x="345732" y="91643"/>
                  </a:lnTo>
                  <a:close/>
                </a:path>
                <a:path w="1321434" h="102869">
                  <a:moveTo>
                    <a:pt x="386918" y="53975"/>
                  </a:moveTo>
                  <a:lnTo>
                    <a:pt x="354050" y="53975"/>
                  </a:lnTo>
                  <a:lnTo>
                    <a:pt x="354050" y="102311"/>
                  </a:lnTo>
                  <a:lnTo>
                    <a:pt x="386918" y="102311"/>
                  </a:lnTo>
                  <a:lnTo>
                    <a:pt x="386918" y="91719"/>
                  </a:lnTo>
                  <a:lnTo>
                    <a:pt x="365937" y="91719"/>
                  </a:lnTo>
                  <a:lnTo>
                    <a:pt x="365937" y="83235"/>
                  </a:lnTo>
                  <a:lnTo>
                    <a:pt x="383857" y="83235"/>
                  </a:lnTo>
                  <a:lnTo>
                    <a:pt x="383857" y="72644"/>
                  </a:lnTo>
                  <a:lnTo>
                    <a:pt x="365937" y="72644"/>
                  </a:lnTo>
                  <a:lnTo>
                    <a:pt x="365937" y="64566"/>
                  </a:lnTo>
                  <a:lnTo>
                    <a:pt x="386918" y="64566"/>
                  </a:lnTo>
                  <a:lnTo>
                    <a:pt x="386918" y="53975"/>
                  </a:lnTo>
                  <a:close/>
                </a:path>
                <a:path w="1321434" h="102869">
                  <a:moveTo>
                    <a:pt x="431711" y="53975"/>
                  </a:moveTo>
                  <a:lnTo>
                    <a:pt x="419836" y="53975"/>
                  </a:lnTo>
                  <a:lnTo>
                    <a:pt x="419836" y="72567"/>
                  </a:lnTo>
                  <a:lnTo>
                    <a:pt x="407200" y="72567"/>
                  </a:lnTo>
                  <a:lnTo>
                    <a:pt x="407200" y="53975"/>
                  </a:lnTo>
                  <a:lnTo>
                    <a:pt x="395312" y="53975"/>
                  </a:lnTo>
                  <a:lnTo>
                    <a:pt x="395312" y="102311"/>
                  </a:lnTo>
                  <a:lnTo>
                    <a:pt x="407200" y="102311"/>
                  </a:lnTo>
                  <a:lnTo>
                    <a:pt x="407200" y="83172"/>
                  </a:lnTo>
                  <a:lnTo>
                    <a:pt x="419836" y="83172"/>
                  </a:lnTo>
                  <a:lnTo>
                    <a:pt x="419836" y="102311"/>
                  </a:lnTo>
                  <a:lnTo>
                    <a:pt x="431711" y="102311"/>
                  </a:lnTo>
                  <a:lnTo>
                    <a:pt x="431711" y="53975"/>
                  </a:lnTo>
                  <a:close/>
                </a:path>
                <a:path w="1321434" h="102869">
                  <a:moveTo>
                    <a:pt x="525272" y="102311"/>
                  </a:moveTo>
                  <a:lnTo>
                    <a:pt x="522643" y="95110"/>
                  </a:lnTo>
                  <a:lnTo>
                    <a:pt x="519049" y="85204"/>
                  </a:lnTo>
                  <a:lnTo>
                    <a:pt x="514362" y="72313"/>
                  </a:lnTo>
                  <a:lnTo>
                    <a:pt x="507695" y="53975"/>
                  </a:lnTo>
                  <a:lnTo>
                    <a:pt x="507492" y="53975"/>
                  </a:lnTo>
                  <a:lnTo>
                    <a:pt x="507492" y="85204"/>
                  </a:lnTo>
                  <a:lnTo>
                    <a:pt x="499071" y="85204"/>
                  </a:lnTo>
                  <a:lnTo>
                    <a:pt x="503428" y="72313"/>
                  </a:lnTo>
                  <a:lnTo>
                    <a:pt x="507492" y="85204"/>
                  </a:lnTo>
                  <a:lnTo>
                    <a:pt x="507492" y="53975"/>
                  </a:lnTo>
                  <a:lnTo>
                    <a:pt x="498525" y="53975"/>
                  </a:lnTo>
                  <a:lnTo>
                    <a:pt x="481190" y="101625"/>
                  </a:lnTo>
                  <a:lnTo>
                    <a:pt x="465797" y="76441"/>
                  </a:lnTo>
                  <a:lnTo>
                    <a:pt x="480060" y="53975"/>
                  </a:lnTo>
                  <a:lnTo>
                    <a:pt x="466407" y="53975"/>
                  </a:lnTo>
                  <a:lnTo>
                    <a:pt x="453377" y="76847"/>
                  </a:lnTo>
                  <a:lnTo>
                    <a:pt x="453377" y="53975"/>
                  </a:lnTo>
                  <a:lnTo>
                    <a:pt x="441490" y="53975"/>
                  </a:lnTo>
                  <a:lnTo>
                    <a:pt x="441490" y="102311"/>
                  </a:lnTo>
                  <a:lnTo>
                    <a:pt x="453377" y="102311"/>
                  </a:lnTo>
                  <a:lnTo>
                    <a:pt x="453377" y="76987"/>
                  </a:lnTo>
                  <a:lnTo>
                    <a:pt x="467639" y="102311"/>
                  </a:lnTo>
                  <a:lnTo>
                    <a:pt x="480949" y="102311"/>
                  </a:lnTo>
                  <a:lnTo>
                    <a:pt x="481622" y="102311"/>
                  </a:lnTo>
                  <a:lnTo>
                    <a:pt x="493369" y="102311"/>
                  </a:lnTo>
                  <a:lnTo>
                    <a:pt x="495744" y="95110"/>
                  </a:lnTo>
                  <a:lnTo>
                    <a:pt x="510628" y="95110"/>
                  </a:lnTo>
                  <a:lnTo>
                    <a:pt x="512864" y="102311"/>
                  </a:lnTo>
                  <a:lnTo>
                    <a:pt x="525272" y="102311"/>
                  </a:lnTo>
                  <a:close/>
                </a:path>
                <a:path w="1321434" h="102869">
                  <a:moveTo>
                    <a:pt x="541362" y="90093"/>
                  </a:moveTo>
                  <a:lnTo>
                    <a:pt x="529145" y="90093"/>
                  </a:lnTo>
                  <a:lnTo>
                    <a:pt x="529145" y="102311"/>
                  </a:lnTo>
                  <a:lnTo>
                    <a:pt x="541362" y="102311"/>
                  </a:lnTo>
                  <a:lnTo>
                    <a:pt x="541362" y="90093"/>
                  </a:lnTo>
                  <a:close/>
                </a:path>
                <a:path w="1321434" h="102869">
                  <a:moveTo>
                    <a:pt x="585762" y="64985"/>
                  </a:moveTo>
                  <a:lnTo>
                    <a:pt x="585609" y="64630"/>
                  </a:lnTo>
                  <a:lnTo>
                    <a:pt x="584212" y="61264"/>
                  </a:lnTo>
                  <a:lnTo>
                    <a:pt x="578015" y="55435"/>
                  </a:lnTo>
                  <a:lnTo>
                    <a:pt x="574065" y="53962"/>
                  </a:lnTo>
                  <a:lnTo>
                    <a:pt x="573874" y="53962"/>
                  </a:lnTo>
                  <a:lnTo>
                    <a:pt x="573874" y="68097"/>
                  </a:lnTo>
                  <a:lnTo>
                    <a:pt x="573874" y="70916"/>
                  </a:lnTo>
                  <a:lnTo>
                    <a:pt x="573405" y="72085"/>
                  </a:lnTo>
                  <a:lnTo>
                    <a:pt x="571436" y="73926"/>
                  </a:lnTo>
                  <a:lnTo>
                    <a:pt x="570217" y="74396"/>
                  </a:lnTo>
                  <a:lnTo>
                    <a:pt x="562000" y="74396"/>
                  </a:lnTo>
                  <a:lnTo>
                    <a:pt x="562000" y="64630"/>
                  </a:lnTo>
                  <a:lnTo>
                    <a:pt x="570217" y="64630"/>
                  </a:lnTo>
                  <a:lnTo>
                    <a:pt x="571436" y="65087"/>
                  </a:lnTo>
                  <a:lnTo>
                    <a:pt x="573405" y="66941"/>
                  </a:lnTo>
                  <a:lnTo>
                    <a:pt x="573874" y="68097"/>
                  </a:lnTo>
                  <a:lnTo>
                    <a:pt x="573874" y="53962"/>
                  </a:lnTo>
                  <a:lnTo>
                    <a:pt x="550113" y="53962"/>
                  </a:lnTo>
                  <a:lnTo>
                    <a:pt x="550113" y="102298"/>
                  </a:lnTo>
                  <a:lnTo>
                    <a:pt x="562000" y="102298"/>
                  </a:lnTo>
                  <a:lnTo>
                    <a:pt x="562000" y="85051"/>
                  </a:lnTo>
                  <a:lnTo>
                    <a:pt x="574065" y="85051"/>
                  </a:lnTo>
                  <a:lnTo>
                    <a:pt x="578015" y="83604"/>
                  </a:lnTo>
                  <a:lnTo>
                    <a:pt x="584212" y="77762"/>
                  </a:lnTo>
                  <a:lnTo>
                    <a:pt x="585609" y="74396"/>
                  </a:lnTo>
                  <a:lnTo>
                    <a:pt x="585762" y="74041"/>
                  </a:lnTo>
                  <a:lnTo>
                    <a:pt x="585762" y="64985"/>
                  </a:lnTo>
                  <a:close/>
                </a:path>
                <a:path w="1321434" h="102869">
                  <a:moveTo>
                    <a:pt x="643407" y="70243"/>
                  </a:moveTo>
                  <a:lnTo>
                    <a:pt x="642137" y="66725"/>
                  </a:lnTo>
                  <a:lnTo>
                    <a:pt x="641692" y="65506"/>
                  </a:lnTo>
                  <a:lnTo>
                    <a:pt x="634809" y="58712"/>
                  </a:lnTo>
                  <a:lnTo>
                    <a:pt x="631520" y="57531"/>
                  </a:lnTo>
                  <a:lnTo>
                    <a:pt x="631520" y="73317"/>
                  </a:lnTo>
                  <a:lnTo>
                    <a:pt x="631520" y="80200"/>
                  </a:lnTo>
                  <a:lnTo>
                    <a:pt x="630834" y="82651"/>
                  </a:lnTo>
                  <a:lnTo>
                    <a:pt x="628091" y="85763"/>
                  </a:lnTo>
                  <a:lnTo>
                    <a:pt x="625830" y="86715"/>
                  </a:lnTo>
                  <a:lnTo>
                    <a:pt x="622706" y="87020"/>
                  </a:lnTo>
                  <a:lnTo>
                    <a:pt x="622706" y="66725"/>
                  </a:lnTo>
                  <a:lnTo>
                    <a:pt x="625868" y="66967"/>
                  </a:lnTo>
                  <a:lnTo>
                    <a:pt x="628142" y="67818"/>
                  </a:lnTo>
                  <a:lnTo>
                    <a:pt x="630859" y="70815"/>
                  </a:lnTo>
                  <a:lnTo>
                    <a:pt x="631520" y="73317"/>
                  </a:lnTo>
                  <a:lnTo>
                    <a:pt x="631520" y="57531"/>
                  </a:lnTo>
                  <a:lnTo>
                    <a:pt x="629691" y="56870"/>
                  </a:lnTo>
                  <a:lnTo>
                    <a:pt x="622909" y="56553"/>
                  </a:lnTo>
                  <a:lnTo>
                    <a:pt x="622909" y="51523"/>
                  </a:lnTo>
                  <a:lnTo>
                    <a:pt x="611238" y="51523"/>
                  </a:lnTo>
                  <a:lnTo>
                    <a:pt x="611238" y="66725"/>
                  </a:lnTo>
                  <a:lnTo>
                    <a:pt x="611238" y="87020"/>
                  </a:lnTo>
                  <a:lnTo>
                    <a:pt x="602411" y="80200"/>
                  </a:lnTo>
                  <a:lnTo>
                    <a:pt x="602411" y="73317"/>
                  </a:lnTo>
                  <a:lnTo>
                    <a:pt x="603084" y="70815"/>
                  </a:lnTo>
                  <a:lnTo>
                    <a:pt x="605802" y="67818"/>
                  </a:lnTo>
                  <a:lnTo>
                    <a:pt x="608050" y="66967"/>
                  </a:lnTo>
                  <a:lnTo>
                    <a:pt x="611238" y="66725"/>
                  </a:lnTo>
                  <a:lnTo>
                    <a:pt x="611238" y="51523"/>
                  </a:lnTo>
                  <a:lnTo>
                    <a:pt x="611022" y="51523"/>
                  </a:lnTo>
                  <a:lnTo>
                    <a:pt x="611022" y="56553"/>
                  </a:lnTo>
                  <a:lnTo>
                    <a:pt x="604240" y="56870"/>
                  </a:lnTo>
                  <a:lnTo>
                    <a:pt x="599122" y="58712"/>
                  </a:lnTo>
                  <a:lnTo>
                    <a:pt x="595693" y="62115"/>
                  </a:lnTo>
                  <a:lnTo>
                    <a:pt x="592239" y="65506"/>
                  </a:lnTo>
                  <a:lnTo>
                    <a:pt x="590524" y="70243"/>
                  </a:lnTo>
                  <a:lnTo>
                    <a:pt x="590524" y="76314"/>
                  </a:lnTo>
                  <a:lnTo>
                    <a:pt x="591807" y="85039"/>
                  </a:lnTo>
                  <a:lnTo>
                    <a:pt x="595642" y="91376"/>
                  </a:lnTo>
                  <a:lnTo>
                    <a:pt x="602056" y="95351"/>
                  </a:lnTo>
                  <a:lnTo>
                    <a:pt x="611022" y="96939"/>
                  </a:lnTo>
                  <a:lnTo>
                    <a:pt x="611022" y="102704"/>
                  </a:lnTo>
                  <a:lnTo>
                    <a:pt x="622909" y="102704"/>
                  </a:lnTo>
                  <a:lnTo>
                    <a:pt x="622909" y="96939"/>
                  </a:lnTo>
                  <a:lnTo>
                    <a:pt x="631875" y="95351"/>
                  </a:lnTo>
                  <a:lnTo>
                    <a:pt x="638276" y="91376"/>
                  </a:lnTo>
                  <a:lnTo>
                    <a:pt x="640918" y="87020"/>
                  </a:lnTo>
                  <a:lnTo>
                    <a:pt x="642124" y="85039"/>
                  </a:lnTo>
                  <a:lnTo>
                    <a:pt x="643407" y="76314"/>
                  </a:lnTo>
                  <a:lnTo>
                    <a:pt x="643407" y="70243"/>
                  </a:lnTo>
                  <a:close/>
                </a:path>
                <a:path w="1321434" h="102869">
                  <a:moveTo>
                    <a:pt x="1321015" y="0"/>
                  </a:moveTo>
                  <a:lnTo>
                    <a:pt x="0" y="0"/>
                  </a:lnTo>
                  <a:lnTo>
                    <a:pt x="0" y="5867"/>
                  </a:lnTo>
                  <a:lnTo>
                    <a:pt x="1321015" y="5867"/>
                  </a:lnTo>
                  <a:lnTo>
                    <a:pt x="1321015" y="0"/>
                  </a:lnTo>
                  <a:close/>
                </a:path>
              </a:pathLst>
            </a:custGeom>
            <a:solidFill>
              <a:srgbClr val="11141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3274954" y="1800225"/>
            <a:ext cx="342244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Осколочные мины</a:t>
            </a:r>
          </a:p>
        </p:txBody>
      </p:sp>
      <p:grpSp>
        <p:nvGrpSpPr>
          <p:cNvPr id="35" name="object 2"/>
          <p:cNvGrpSpPr/>
          <p:nvPr/>
        </p:nvGrpSpPr>
        <p:grpSpPr>
          <a:xfrm flipH="1">
            <a:off x="0" y="5244344"/>
            <a:ext cx="3274954" cy="2317115"/>
            <a:chOff x="7536092" y="5243144"/>
            <a:chExt cx="3155950" cy="2317115"/>
          </a:xfrm>
        </p:grpSpPr>
        <p:sp>
          <p:nvSpPr>
            <p:cNvPr id="36" name="object 3"/>
            <p:cNvSpPr/>
            <p:nvPr/>
          </p:nvSpPr>
          <p:spPr>
            <a:xfrm>
              <a:off x="7536092" y="5243144"/>
              <a:ext cx="3155950" cy="2317115"/>
            </a:xfrm>
            <a:custGeom>
              <a:avLst/>
              <a:gdLst/>
              <a:ahLst/>
              <a:cxnLst/>
              <a:rect l="l" t="t" r="r" b="b"/>
              <a:pathLst>
                <a:path w="3155950" h="2317115">
                  <a:moveTo>
                    <a:pt x="2313978" y="0"/>
                  </a:moveTo>
                  <a:lnTo>
                    <a:pt x="0" y="2316861"/>
                  </a:lnTo>
                  <a:lnTo>
                    <a:pt x="3155911" y="2316861"/>
                  </a:lnTo>
                  <a:lnTo>
                    <a:pt x="3155911" y="842987"/>
                  </a:lnTo>
                  <a:lnTo>
                    <a:pt x="2313978" y="0"/>
                  </a:lnTo>
                  <a:close/>
                </a:path>
              </a:pathLst>
            </a:custGeom>
            <a:solidFill>
              <a:srgbClr val="367CB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4"/>
            <p:cNvSpPr/>
            <p:nvPr/>
          </p:nvSpPr>
          <p:spPr>
            <a:xfrm>
              <a:off x="8467987" y="5243144"/>
              <a:ext cx="1813560" cy="1815464"/>
            </a:xfrm>
            <a:custGeom>
              <a:avLst/>
              <a:gdLst/>
              <a:ahLst/>
              <a:cxnLst/>
              <a:rect l="l" t="t" r="r" b="b"/>
              <a:pathLst>
                <a:path w="1813559" h="1815465">
                  <a:moveTo>
                    <a:pt x="906513" y="0"/>
                  </a:moveTo>
                  <a:lnTo>
                    <a:pt x="0" y="907643"/>
                  </a:lnTo>
                  <a:lnTo>
                    <a:pt x="906513" y="1815287"/>
                  </a:lnTo>
                  <a:lnTo>
                    <a:pt x="1813026" y="907643"/>
                  </a:lnTo>
                  <a:lnTo>
                    <a:pt x="906513" y="0"/>
                  </a:lnTo>
                  <a:close/>
                </a:path>
              </a:pathLst>
            </a:custGeom>
            <a:solidFill>
              <a:srgbClr val="F15B6A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38" name="object 8"/>
          <p:cNvSpPr/>
          <p:nvPr/>
        </p:nvSpPr>
        <p:spPr>
          <a:xfrm>
            <a:off x="507473" y="5885059"/>
            <a:ext cx="1718945" cy="1676400"/>
          </a:xfrm>
          <a:custGeom>
            <a:avLst/>
            <a:gdLst/>
            <a:ahLst/>
            <a:cxnLst/>
            <a:rect l="l" t="t" r="r" b="b"/>
            <a:pathLst>
              <a:path w="1718945" h="1676400">
                <a:moveTo>
                  <a:pt x="1673874" y="0"/>
                </a:moveTo>
                <a:lnTo>
                  <a:pt x="0" y="1676027"/>
                </a:lnTo>
              </a:path>
              <a:path w="1718945" h="1676400">
                <a:moveTo>
                  <a:pt x="1718700" y="1129338"/>
                </a:moveTo>
                <a:lnTo>
                  <a:pt x="1172713" y="1676027"/>
                </a:lnTo>
              </a:path>
              <a:path w="1718945" h="1676400">
                <a:moveTo>
                  <a:pt x="1718700" y="346527"/>
                </a:moveTo>
                <a:lnTo>
                  <a:pt x="390900" y="1676027"/>
                </a:lnTo>
              </a:path>
              <a:path w="1718945" h="1676400">
                <a:moveTo>
                  <a:pt x="1718700" y="1520745"/>
                </a:moveTo>
                <a:lnTo>
                  <a:pt x="1563616" y="1676027"/>
                </a:lnTo>
              </a:path>
              <a:path w="1718945" h="1676400">
                <a:moveTo>
                  <a:pt x="1718700" y="737926"/>
                </a:moveTo>
                <a:lnTo>
                  <a:pt x="781804" y="1676027"/>
                </a:lnTo>
              </a:path>
            </a:pathLst>
          </a:custGeom>
          <a:ln w="7533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41416" y="3551009"/>
            <a:ext cx="3184673" cy="3184673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95494" y="3293584"/>
            <a:ext cx="2550962" cy="3109317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850900" y="2271414"/>
            <a:ext cx="9144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наносят поражение осколками специально подготовленного корпуса мины, а </a:t>
            </a:r>
            <a:endParaRPr lang="en-US" dirty="0"/>
          </a:p>
          <a:p>
            <a:r>
              <a:rPr lang="ru-RU" dirty="0"/>
              <a:t>также поражающими элементами начинки. Основной поражающий эффект — осколочные проникающие ранения.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</TotalTime>
  <Words>624</Words>
  <Application>Microsoft Office PowerPoint</Application>
  <PresentationFormat>Произвольный</PresentationFormat>
  <Paragraphs>119</Paragraphs>
  <Slides>49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49</vt:i4>
      </vt:variant>
    </vt:vector>
  </HeadingPairs>
  <TitlesOfParts>
    <vt:vector size="57" baseType="lpstr">
      <vt:lpstr>Microsoft YaHei</vt:lpstr>
      <vt:lpstr>Arial</vt:lpstr>
      <vt:lpstr>Calibri</vt:lpstr>
      <vt:lpstr>Lato</vt:lpstr>
      <vt:lpstr>Lato-Black</vt:lpstr>
      <vt:lpstr>Montserrat</vt:lpstr>
      <vt:lpstr>Times New Roman</vt:lpstr>
      <vt:lpstr>Office Theme</vt:lpstr>
      <vt:lpstr>  Минно-взрывная опасность</vt:lpstr>
      <vt:lpstr>Презентация PowerPoint</vt:lpstr>
      <vt:lpstr>Что же такое мина?</vt:lpstr>
      <vt:lpstr>МИНЫ</vt:lpstr>
      <vt:lpstr>Виды мин</vt:lpstr>
      <vt:lpstr>Виды мин</vt:lpstr>
      <vt:lpstr>Виды мин</vt:lpstr>
      <vt:lpstr>По способу нанесения повреждений противопехотные мины  делятся на: </vt:lpstr>
      <vt:lpstr>По способу нанесения повреждений противопехотные мины  делятся на: </vt:lpstr>
      <vt:lpstr>По способу нанесения повреждений противопехотные мины  делятся на: </vt:lpstr>
      <vt:lpstr>Самодельное взрывное устройство (СВУ)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2022-2023</dc:title>
  <dc:creator>a.danilova</dc:creator>
  <cp:lastModifiedBy>Танечка</cp:lastModifiedBy>
  <cp:revision>73</cp:revision>
  <cp:lastPrinted>2024-02-20T17:54:00Z</cp:lastPrinted>
  <dcterms:created xsi:type="dcterms:W3CDTF">2023-11-14T13:11:00Z</dcterms:created>
  <dcterms:modified xsi:type="dcterms:W3CDTF">2025-04-25T13:06:23Z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2023-11-08T03:00:00Z</vt:filetime>
  </property>
  <property fmtid="{D5CDD505-2E9C-101B-9397-08002B2CF9AE}" pid="3" name="Creator">
    <vt:lpwstr>Adobe InDesign 19.0 (Macintosh)</vt:lpwstr>
  </property>
  <property fmtid="{D5CDD505-2E9C-101B-9397-08002B2CF9AE}" pid="4" name="LastSaved">
    <vt:filetime>2023-11-14T03:00:00Z</vt:filetime>
  </property>
  <property fmtid="{D5CDD505-2E9C-101B-9397-08002B2CF9AE}" pid="5" name="Producer">
    <vt:lpwstr>Adobe PDF Library 17.0</vt:lpwstr>
  </property>
  <property fmtid="{D5CDD505-2E9C-101B-9397-08002B2CF9AE}" pid="6" name="ICV">
    <vt:lpwstr>1E9377B6B12D4509868ACA22B2156E07_12</vt:lpwstr>
  </property>
  <property fmtid="{D5CDD505-2E9C-101B-9397-08002B2CF9AE}" pid="7" name="KSOProductBuildVer">
    <vt:lpwstr>1049-12.2.0.18607</vt:lpwstr>
  </property>
</Properties>
</file>